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40" r:id="rId3"/>
    <p:sldId id="347" r:id="rId4"/>
    <p:sldId id="348" r:id="rId5"/>
    <p:sldId id="349" r:id="rId6"/>
    <p:sldId id="355" r:id="rId7"/>
    <p:sldId id="351" r:id="rId8"/>
    <p:sldId id="352" r:id="rId9"/>
    <p:sldId id="353" r:id="rId10"/>
    <p:sldId id="354" r:id="rId11"/>
    <p:sldId id="350" r:id="rId12"/>
    <p:sldId id="358" r:id="rId13"/>
    <p:sldId id="360" r:id="rId14"/>
    <p:sldId id="359" r:id="rId15"/>
    <p:sldId id="361" r:id="rId16"/>
    <p:sldId id="362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439" r:id="rId37"/>
    <p:sldId id="384" r:id="rId38"/>
    <p:sldId id="385" r:id="rId39"/>
    <p:sldId id="386" r:id="rId40"/>
    <p:sldId id="387" r:id="rId41"/>
    <p:sldId id="430" r:id="rId42"/>
    <p:sldId id="432" r:id="rId43"/>
    <p:sldId id="431" r:id="rId44"/>
    <p:sldId id="433" r:id="rId45"/>
    <p:sldId id="429" r:id="rId46"/>
    <p:sldId id="434" r:id="rId47"/>
    <p:sldId id="435" r:id="rId48"/>
    <p:sldId id="436" r:id="rId49"/>
    <p:sldId id="437" r:id="rId50"/>
    <p:sldId id="438" r:id="rId51"/>
    <p:sldId id="425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2" autoAdjust="0"/>
    <p:restoredTop sz="85917" autoAdjust="0"/>
  </p:normalViewPr>
  <p:slideViewPr>
    <p:cSldViewPr snapToGrid="0" snapToObjects="1">
      <p:cViewPr varScale="1">
        <p:scale>
          <a:sx n="76" d="100"/>
          <a:sy n="76" d="100"/>
        </p:scale>
        <p:origin x="170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M:\Dropbox%20(DMaP)\Work\Outreach\Popular%20Press\Hoard's\2014-04%20Crowding%20Out\Dairy%20OI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'For Graphs'!$A$3:$A$4426</c:f>
              <c:numCache>
                <c:formatCode>m/d/yyyy</c:formatCode>
                <c:ptCount val="4424"/>
                <c:pt idx="0">
                  <c:v>35313</c:v>
                </c:pt>
                <c:pt idx="1">
                  <c:v>35314</c:v>
                </c:pt>
                <c:pt idx="2">
                  <c:v>35317</c:v>
                </c:pt>
                <c:pt idx="3">
                  <c:v>35318</c:v>
                </c:pt>
                <c:pt idx="4">
                  <c:v>35319</c:v>
                </c:pt>
                <c:pt idx="5">
                  <c:v>35320</c:v>
                </c:pt>
                <c:pt idx="6">
                  <c:v>35321</c:v>
                </c:pt>
                <c:pt idx="7">
                  <c:v>35324</c:v>
                </c:pt>
                <c:pt idx="8">
                  <c:v>35325</c:v>
                </c:pt>
                <c:pt idx="9">
                  <c:v>35326</c:v>
                </c:pt>
                <c:pt idx="10">
                  <c:v>35327</c:v>
                </c:pt>
                <c:pt idx="11">
                  <c:v>35328</c:v>
                </c:pt>
                <c:pt idx="12">
                  <c:v>35331</c:v>
                </c:pt>
                <c:pt idx="13">
                  <c:v>35332</c:v>
                </c:pt>
                <c:pt idx="14">
                  <c:v>35333</c:v>
                </c:pt>
                <c:pt idx="15">
                  <c:v>35334</c:v>
                </c:pt>
                <c:pt idx="16">
                  <c:v>35335</c:v>
                </c:pt>
                <c:pt idx="17">
                  <c:v>35338</c:v>
                </c:pt>
                <c:pt idx="18">
                  <c:v>35339</c:v>
                </c:pt>
                <c:pt idx="19">
                  <c:v>35340</c:v>
                </c:pt>
                <c:pt idx="20">
                  <c:v>35341</c:v>
                </c:pt>
                <c:pt idx="21">
                  <c:v>35342</c:v>
                </c:pt>
                <c:pt idx="22">
                  <c:v>35345</c:v>
                </c:pt>
                <c:pt idx="23">
                  <c:v>35346</c:v>
                </c:pt>
                <c:pt idx="24">
                  <c:v>35347</c:v>
                </c:pt>
                <c:pt idx="25">
                  <c:v>35348</c:v>
                </c:pt>
                <c:pt idx="26">
                  <c:v>35349</c:v>
                </c:pt>
                <c:pt idx="27">
                  <c:v>35352</c:v>
                </c:pt>
                <c:pt idx="28">
                  <c:v>35353</c:v>
                </c:pt>
                <c:pt idx="29">
                  <c:v>35354</c:v>
                </c:pt>
                <c:pt idx="30">
                  <c:v>35355</c:v>
                </c:pt>
                <c:pt idx="31">
                  <c:v>35356</c:v>
                </c:pt>
                <c:pt idx="32">
                  <c:v>35359</c:v>
                </c:pt>
                <c:pt idx="33">
                  <c:v>35360</c:v>
                </c:pt>
                <c:pt idx="34">
                  <c:v>35361</c:v>
                </c:pt>
                <c:pt idx="35">
                  <c:v>35362</c:v>
                </c:pt>
                <c:pt idx="36">
                  <c:v>35363</c:v>
                </c:pt>
                <c:pt idx="37">
                  <c:v>35366</c:v>
                </c:pt>
                <c:pt idx="38">
                  <c:v>35367</c:v>
                </c:pt>
                <c:pt idx="39">
                  <c:v>35368</c:v>
                </c:pt>
                <c:pt idx="40">
                  <c:v>35369</c:v>
                </c:pt>
                <c:pt idx="41">
                  <c:v>35370</c:v>
                </c:pt>
                <c:pt idx="42">
                  <c:v>35373</c:v>
                </c:pt>
                <c:pt idx="43">
                  <c:v>35374</c:v>
                </c:pt>
                <c:pt idx="44">
                  <c:v>35375</c:v>
                </c:pt>
                <c:pt idx="45">
                  <c:v>35376</c:v>
                </c:pt>
                <c:pt idx="46">
                  <c:v>35377</c:v>
                </c:pt>
                <c:pt idx="47">
                  <c:v>35380</c:v>
                </c:pt>
                <c:pt idx="48">
                  <c:v>35381</c:v>
                </c:pt>
                <c:pt idx="49">
                  <c:v>35382</c:v>
                </c:pt>
                <c:pt idx="50">
                  <c:v>35383</c:v>
                </c:pt>
                <c:pt idx="51">
                  <c:v>35384</c:v>
                </c:pt>
                <c:pt idx="52">
                  <c:v>35387</c:v>
                </c:pt>
                <c:pt idx="53">
                  <c:v>35388</c:v>
                </c:pt>
                <c:pt idx="54">
                  <c:v>35389</c:v>
                </c:pt>
                <c:pt idx="55">
                  <c:v>35390</c:v>
                </c:pt>
                <c:pt idx="56">
                  <c:v>35391</c:v>
                </c:pt>
                <c:pt idx="57">
                  <c:v>35394</c:v>
                </c:pt>
                <c:pt idx="58">
                  <c:v>35395</c:v>
                </c:pt>
                <c:pt idx="59">
                  <c:v>35396</c:v>
                </c:pt>
                <c:pt idx="60">
                  <c:v>35398</c:v>
                </c:pt>
                <c:pt idx="61">
                  <c:v>35401</c:v>
                </c:pt>
                <c:pt idx="62">
                  <c:v>35402</c:v>
                </c:pt>
                <c:pt idx="63">
                  <c:v>35403</c:v>
                </c:pt>
                <c:pt idx="64">
                  <c:v>35404</c:v>
                </c:pt>
                <c:pt idx="65">
                  <c:v>35405</c:v>
                </c:pt>
                <c:pt idx="66">
                  <c:v>35408</c:v>
                </c:pt>
                <c:pt idx="67">
                  <c:v>35409</c:v>
                </c:pt>
                <c:pt idx="68">
                  <c:v>35410</c:v>
                </c:pt>
                <c:pt idx="69">
                  <c:v>35411</c:v>
                </c:pt>
                <c:pt idx="70">
                  <c:v>35412</c:v>
                </c:pt>
                <c:pt idx="71">
                  <c:v>35415</c:v>
                </c:pt>
                <c:pt idx="72">
                  <c:v>35416</c:v>
                </c:pt>
                <c:pt idx="73">
                  <c:v>35417</c:v>
                </c:pt>
                <c:pt idx="74">
                  <c:v>35418</c:v>
                </c:pt>
                <c:pt idx="75">
                  <c:v>35419</c:v>
                </c:pt>
                <c:pt idx="76">
                  <c:v>35422</c:v>
                </c:pt>
                <c:pt idx="77">
                  <c:v>35423</c:v>
                </c:pt>
                <c:pt idx="78">
                  <c:v>35425</c:v>
                </c:pt>
                <c:pt idx="79">
                  <c:v>35426</c:v>
                </c:pt>
                <c:pt idx="80">
                  <c:v>35429</c:v>
                </c:pt>
                <c:pt idx="81">
                  <c:v>35430</c:v>
                </c:pt>
                <c:pt idx="82">
                  <c:v>35432</c:v>
                </c:pt>
                <c:pt idx="83">
                  <c:v>35433</c:v>
                </c:pt>
                <c:pt idx="84">
                  <c:v>35436</c:v>
                </c:pt>
                <c:pt idx="85">
                  <c:v>35437</c:v>
                </c:pt>
                <c:pt idx="86">
                  <c:v>35438</c:v>
                </c:pt>
                <c:pt idx="87">
                  <c:v>35439</c:v>
                </c:pt>
                <c:pt idx="88">
                  <c:v>35440</c:v>
                </c:pt>
                <c:pt idx="89">
                  <c:v>35443</c:v>
                </c:pt>
                <c:pt idx="90">
                  <c:v>35444</c:v>
                </c:pt>
                <c:pt idx="91">
                  <c:v>35445</c:v>
                </c:pt>
                <c:pt idx="92">
                  <c:v>35446</c:v>
                </c:pt>
                <c:pt idx="93">
                  <c:v>35447</c:v>
                </c:pt>
                <c:pt idx="94">
                  <c:v>35450</c:v>
                </c:pt>
                <c:pt idx="95">
                  <c:v>35451</c:v>
                </c:pt>
                <c:pt idx="96">
                  <c:v>35452</c:v>
                </c:pt>
                <c:pt idx="97">
                  <c:v>35453</c:v>
                </c:pt>
                <c:pt idx="98">
                  <c:v>35454</c:v>
                </c:pt>
                <c:pt idx="99">
                  <c:v>35457</c:v>
                </c:pt>
                <c:pt idx="100">
                  <c:v>35458</c:v>
                </c:pt>
                <c:pt idx="101">
                  <c:v>35459</c:v>
                </c:pt>
                <c:pt idx="102">
                  <c:v>35460</c:v>
                </c:pt>
                <c:pt idx="103">
                  <c:v>35461</c:v>
                </c:pt>
                <c:pt idx="104">
                  <c:v>35464</c:v>
                </c:pt>
                <c:pt idx="105">
                  <c:v>35465</c:v>
                </c:pt>
                <c:pt idx="106">
                  <c:v>35466</c:v>
                </c:pt>
                <c:pt idx="107">
                  <c:v>35467</c:v>
                </c:pt>
                <c:pt idx="108">
                  <c:v>35468</c:v>
                </c:pt>
                <c:pt idx="109">
                  <c:v>35471</c:v>
                </c:pt>
                <c:pt idx="110">
                  <c:v>35472</c:v>
                </c:pt>
                <c:pt idx="111">
                  <c:v>35473</c:v>
                </c:pt>
                <c:pt idx="112">
                  <c:v>35474</c:v>
                </c:pt>
                <c:pt idx="113">
                  <c:v>35475</c:v>
                </c:pt>
                <c:pt idx="114">
                  <c:v>35479</c:v>
                </c:pt>
                <c:pt idx="115">
                  <c:v>35480</c:v>
                </c:pt>
                <c:pt idx="116">
                  <c:v>35481</c:v>
                </c:pt>
                <c:pt idx="117">
                  <c:v>35482</c:v>
                </c:pt>
                <c:pt idx="118">
                  <c:v>35485</c:v>
                </c:pt>
                <c:pt idx="119">
                  <c:v>35486</c:v>
                </c:pt>
                <c:pt idx="120">
                  <c:v>35487</c:v>
                </c:pt>
                <c:pt idx="121">
                  <c:v>35488</c:v>
                </c:pt>
                <c:pt idx="122">
                  <c:v>35489</c:v>
                </c:pt>
                <c:pt idx="123">
                  <c:v>35492</c:v>
                </c:pt>
                <c:pt idx="124">
                  <c:v>35493</c:v>
                </c:pt>
                <c:pt idx="125">
                  <c:v>35494</c:v>
                </c:pt>
                <c:pt idx="126">
                  <c:v>35495</c:v>
                </c:pt>
                <c:pt idx="127">
                  <c:v>35496</c:v>
                </c:pt>
                <c:pt idx="128">
                  <c:v>35499</c:v>
                </c:pt>
                <c:pt idx="129">
                  <c:v>35500</c:v>
                </c:pt>
                <c:pt idx="130">
                  <c:v>35501</c:v>
                </c:pt>
                <c:pt idx="131">
                  <c:v>35502</c:v>
                </c:pt>
                <c:pt idx="132">
                  <c:v>35503</c:v>
                </c:pt>
                <c:pt idx="133">
                  <c:v>35506</c:v>
                </c:pt>
                <c:pt idx="134">
                  <c:v>35507</c:v>
                </c:pt>
                <c:pt idx="135">
                  <c:v>35508</c:v>
                </c:pt>
                <c:pt idx="136">
                  <c:v>35509</c:v>
                </c:pt>
                <c:pt idx="137">
                  <c:v>35510</c:v>
                </c:pt>
                <c:pt idx="138">
                  <c:v>35513</c:v>
                </c:pt>
                <c:pt idx="139">
                  <c:v>35514</c:v>
                </c:pt>
                <c:pt idx="140">
                  <c:v>35515</c:v>
                </c:pt>
                <c:pt idx="141">
                  <c:v>35516</c:v>
                </c:pt>
                <c:pt idx="142">
                  <c:v>35520</c:v>
                </c:pt>
                <c:pt idx="143">
                  <c:v>35521</c:v>
                </c:pt>
                <c:pt idx="144">
                  <c:v>35522</c:v>
                </c:pt>
                <c:pt idx="145">
                  <c:v>35523</c:v>
                </c:pt>
                <c:pt idx="146">
                  <c:v>35524</c:v>
                </c:pt>
                <c:pt idx="147">
                  <c:v>35527</c:v>
                </c:pt>
                <c:pt idx="148">
                  <c:v>35528</c:v>
                </c:pt>
                <c:pt idx="149">
                  <c:v>35529</c:v>
                </c:pt>
                <c:pt idx="150">
                  <c:v>35530</c:v>
                </c:pt>
                <c:pt idx="151">
                  <c:v>35531</c:v>
                </c:pt>
                <c:pt idx="152">
                  <c:v>35534</c:v>
                </c:pt>
                <c:pt idx="153">
                  <c:v>35535</c:v>
                </c:pt>
                <c:pt idx="154">
                  <c:v>35536</c:v>
                </c:pt>
                <c:pt idx="155">
                  <c:v>35537</c:v>
                </c:pt>
                <c:pt idx="156">
                  <c:v>35538</c:v>
                </c:pt>
                <c:pt idx="157">
                  <c:v>35541</c:v>
                </c:pt>
                <c:pt idx="158">
                  <c:v>35542</c:v>
                </c:pt>
                <c:pt idx="159">
                  <c:v>35543</c:v>
                </c:pt>
                <c:pt idx="160">
                  <c:v>35544</c:v>
                </c:pt>
                <c:pt idx="161">
                  <c:v>35545</c:v>
                </c:pt>
                <c:pt idx="162">
                  <c:v>35548</c:v>
                </c:pt>
                <c:pt idx="163">
                  <c:v>35549</c:v>
                </c:pt>
                <c:pt idx="164">
                  <c:v>35550</c:v>
                </c:pt>
                <c:pt idx="165">
                  <c:v>35551</c:v>
                </c:pt>
                <c:pt idx="166">
                  <c:v>35552</c:v>
                </c:pt>
                <c:pt idx="167">
                  <c:v>35555</c:v>
                </c:pt>
                <c:pt idx="168">
                  <c:v>35556</c:v>
                </c:pt>
                <c:pt idx="169">
                  <c:v>35557</c:v>
                </c:pt>
                <c:pt idx="170">
                  <c:v>35558</c:v>
                </c:pt>
                <c:pt idx="171">
                  <c:v>35559</c:v>
                </c:pt>
                <c:pt idx="172">
                  <c:v>35562</c:v>
                </c:pt>
                <c:pt idx="173">
                  <c:v>35563</c:v>
                </c:pt>
                <c:pt idx="174">
                  <c:v>35564</c:v>
                </c:pt>
                <c:pt idx="175">
                  <c:v>35565</c:v>
                </c:pt>
                <c:pt idx="176">
                  <c:v>35566</c:v>
                </c:pt>
                <c:pt idx="177">
                  <c:v>35569</c:v>
                </c:pt>
                <c:pt idx="178">
                  <c:v>35570</c:v>
                </c:pt>
                <c:pt idx="179">
                  <c:v>35571</c:v>
                </c:pt>
                <c:pt idx="180">
                  <c:v>35572</c:v>
                </c:pt>
                <c:pt idx="181">
                  <c:v>35573</c:v>
                </c:pt>
                <c:pt idx="182">
                  <c:v>35577</c:v>
                </c:pt>
                <c:pt idx="183">
                  <c:v>35578</c:v>
                </c:pt>
                <c:pt idx="184">
                  <c:v>35579</c:v>
                </c:pt>
                <c:pt idx="185">
                  <c:v>35580</c:v>
                </c:pt>
                <c:pt idx="186">
                  <c:v>35583</c:v>
                </c:pt>
                <c:pt idx="187">
                  <c:v>35584</c:v>
                </c:pt>
                <c:pt idx="188">
                  <c:v>35585</c:v>
                </c:pt>
                <c:pt idx="189">
                  <c:v>35586</c:v>
                </c:pt>
                <c:pt idx="190">
                  <c:v>35587</c:v>
                </c:pt>
                <c:pt idx="191">
                  <c:v>35590</c:v>
                </c:pt>
                <c:pt idx="192">
                  <c:v>35591</c:v>
                </c:pt>
                <c:pt idx="193">
                  <c:v>35592</c:v>
                </c:pt>
                <c:pt idx="194">
                  <c:v>35593</c:v>
                </c:pt>
                <c:pt idx="195">
                  <c:v>35594</c:v>
                </c:pt>
                <c:pt idx="196">
                  <c:v>35597</c:v>
                </c:pt>
                <c:pt idx="197">
                  <c:v>35598</c:v>
                </c:pt>
                <c:pt idx="198">
                  <c:v>35599</c:v>
                </c:pt>
                <c:pt idx="199">
                  <c:v>35600</c:v>
                </c:pt>
                <c:pt idx="200">
                  <c:v>35601</c:v>
                </c:pt>
                <c:pt idx="201">
                  <c:v>35604</c:v>
                </c:pt>
                <c:pt idx="202">
                  <c:v>35605</c:v>
                </c:pt>
                <c:pt idx="203">
                  <c:v>35606</c:v>
                </c:pt>
                <c:pt idx="204">
                  <c:v>35607</c:v>
                </c:pt>
                <c:pt idx="205">
                  <c:v>35608</c:v>
                </c:pt>
                <c:pt idx="206">
                  <c:v>35611</c:v>
                </c:pt>
                <c:pt idx="207">
                  <c:v>35612</c:v>
                </c:pt>
                <c:pt idx="208">
                  <c:v>35613</c:v>
                </c:pt>
                <c:pt idx="209">
                  <c:v>35614</c:v>
                </c:pt>
                <c:pt idx="210">
                  <c:v>35618</c:v>
                </c:pt>
                <c:pt idx="211">
                  <c:v>35619</c:v>
                </c:pt>
                <c:pt idx="212">
                  <c:v>35620</c:v>
                </c:pt>
                <c:pt idx="213">
                  <c:v>35621</c:v>
                </c:pt>
                <c:pt idx="214">
                  <c:v>35622</c:v>
                </c:pt>
                <c:pt idx="215">
                  <c:v>35625</c:v>
                </c:pt>
                <c:pt idx="216">
                  <c:v>35626</c:v>
                </c:pt>
                <c:pt idx="217">
                  <c:v>35627</c:v>
                </c:pt>
                <c:pt idx="218">
                  <c:v>35628</c:v>
                </c:pt>
                <c:pt idx="219">
                  <c:v>35629</c:v>
                </c:pt>
                <c:pt idx="220">
                  <c:v>35632</c:v>
                </c:pt>
                <c:pt idx="221">
                  <c:v>35633</c:v>
                </c:pt>
                <c:pt idx="222">
                  <c:v>35634</c:v>
                </c:pt>
                <c:pt idx="223">
                  <c:v>35635</c:v>
                </c:pt>
                <c:pt idx="224">
                  <c:v>35636</c:v>
                </c:pt>
                <c:pt idx="225">
                  <c:v>35639</c:v>
                </c:pt>
                <c:pt idx="226">
                  <c:v>35640</c:v>
                </c:pt>
                <c:pt idx="227">
                  <c:v>35641</c:v>
                </c:pt>
                <c:pt idx="228">
                  <c:v>35642</c:v>
                </c:pt>
                <c:pt idx="229">
                  <c:v>35643</c:v>
                </c:pt>
                <c:pt idx="230">
                  <c:v>35646</c:v>
                </c:pt>
                <c:pt idx="231">
                  <c:v>35647</c:v>
                </c:pt>
                <c:pt idx="232">
                  <c:v>35648</c:v>
                </c:pt>
                <c:pt idx="233">
                  <c:v>35649</c:v>
                </c:pt>
                <c:pt idx="234">
                  <c:v>35650</c:v>
                </c:pt>
                <c:pt idx="235">
                  <c:v>35653</c:v>
                </c:pt>
                <c:pt idx="236">
                  <c:v>35654</c:v>
                </c:pt>
                <c:pt idx="237">
                  <c:v>35655</c:v>
                </c:pt>
                <c:pt idx="238">
                  <c:v>35656</c:v>
                </c:pt>
                <c:pt idx="239">
                  <c:v>35657</c:v>
                </c:pt>
                <c:pt idx="240">
                  <c:v>35660</c:v>
                </c:pt>
                <c:pt idx="241">
                  <c:v>35661</c:v>
                </c:pt>
                <c:pt idx="242">
                  <c:v>35662</c:v>
                </c:pt>
                <c:pt idx="243">
                  <c:v>35663</c:v>
                </c:pt>
                <c:pt idx="244">
                  <c:v>35664</c:v>
                </c:pt>
                <c:pt idx="245">
                  <c:v>35667</c:v>
                </c:pt>
                <c:pt idx="246">
                  <c:v>35668</c:v>
                </c:pt>
                <c:pt idx="247">
                  <c:v>35669</c:v>
                </c:pt>
                <c:pt idx="248">
                  <c:v>35670</c:v>
                </c:pt>
                <c:pt idx="249">
                  <c:v>35671</c:v>
                </c:pt>
                <c:pt idx="250">
                  <c:v>35675</c:v>
                </c:pt>
                <c:pt idx="251">
                  <c:v>35676</c:v>
                </c:pt>
                <c:pt idx="252">
                  <c:v>35677</c:v>
                </c:pt>
                <c:pt idx="253">
                  <c:v>35678</c:v>
                </c:pt>
                <c:pt idx="254">
                  <c:v>35681</c:v>
                </c:pt>
                <c:pt idx="255">
                  <c:v>35682</c:v>
                </c:pt>
                <c:pt idx="256">
                  <c:v>35683</c:v>
                </c:pt>
                <c:pt idx="257">
                  <c:v>35684</c:v>
                </c:pt>
                <c:pt idx="258">
                  <c:v>35685</c:v>
                </c:pt>
                <c:pt idx="259">
                  <c:v>35688</c:v>
                </c:pt>
                <c:pt idx="260">
                  <c:v>35689</c:v>
                </c:pt>
                <c:pt idx="261">
                  <c:v>35690</c:v>
                </c:pt>
                <c:pt idx="262">
                  <c:v>35691</c:v>
                </c:pt>
                <c:pt idx="263">
                  <c:v>35692</c:v>
                </c:pt>
                <c:pt idx="264">
                  <c:v>35695</c:v>
                </c:pt>
                <c:pt idx="265">
                  <c:v>35696</c:v>
                </c:pt>
                <c:pt idx="266">
                  <c:v>35697</c:v>
                </c:pt>
                <c:pt idx="267">
                  <c:v>35698</c:v>
                </c:pt>
                <c:pt idx="268">
                  <c:v>35699</c:v>
                </c:pt>
                <c:pt idx="269">
                  <c:v>35702</c:v>
                </c:pt>
                <c:pt idx="270">
                  <c:v>35703</c:v>
                </c:pt>
                <c:pt idx="271">
                  <c:v>35704</c:v>
                </c:pt>
                <c:pt idx="272">
                  <c:v>35705</c:v>
                </c:pt>
                <c:pt idx="273">
                  <c:v>35706</c:v>
                </c:pt>
                <c:pt idx="274">
                  <c:v>35709</c:v>
                </c:pt>
                <c:pt idx="275">
                  <c:v>35710</c:v>
                </c:pt>
                <c:pt idx="276">
                  <c:v>35711</c:v>
                </c:pt>
                <c:pt idx="277">
                  <c:v>35712</c:v>
                </c:pt>
                <c:pt idx="278">
                  <c:v>35713</c:v>
                </c:pt>
                <c:pt idx="279">
                  <c:v>35716</c:v>
                </c:pt>
                <c:pt idx="280">
                  <c:v>35717</c:v>
                </c:pt>
                <c:pt idx="281">
                  <c:v>35718</c:v>
                </c:pt>
                <c:pt idx="282">
                  <c:v>35719</c:v>
                </c:pt>
                <c:pt idx="283">
                  <c:v>35720</c:v>
                </c:pt>
                <c:pt idx="284">
                  <c:v>35723</c:v>
                </c:pt>
                <c:pt idx="285">
                  <c:v>35724</c:v>
                </c:pt>
                <c:pt idx="286">
                  <c:v>35725</c:v>
                </c:pt>
                <c:pt idx="287">
                  <c:v>35726</c:v>
                </c:pt>
                <c:pt idx="288">
                  <c:v>35727</c:v>
                </c:pt>
                <c:pt idx="289">
                  <c:v>35730</c:v>
                </c:pt>
                <c:pt idx="290">
                  <c:v>35731</c:v>
                </c:pt>
                <c:pt idx="291">
                  <c:v>35732</c:v>
                </c:pt>
                <c:pt idx="292">
                  <c:v>35733</c:v>
                </c:pt>
                <c:pt idx="293">
                  <c:v>35734</c:v>
                </c:pt>
                <c:pt idx="294">
                  <c:v>35737</c:v>
                </c:pt>
                <c:pt idx="295">
                  <c:v>35738</c:v>
                </c:pt>
                <c:pt idx="296">
                  <c:v>35739</c:v>
                </c:pt>
                <c:pt idx="297">
                  <c:v>35740</c:v>
                </c:pt>
                <c:pt idx="298">
                  <c:v>35741</c:v>
                </c:pt>
                <c:pt idx="299">
                  <c:v>35744</c:v>
                </c:pt>
                <c:pt idx="300">
                  <c:v>35745</c:v>
                </c:pt>
                <c:pt idx="301">
                  <c:v>35746</c:v>
                </c:pt>
                <c:pt idx="302">
                  <c:v>35747</c:v>
                </c:pt>
                <c:pt idx="303">
                  <c:v>35748</c:v>
                </c:pt>
                <c:pt idx="304">
                  <c:v>35751</c:v>
                </c:pt>
                <c:pt idx="305">
                  <c:v>35752</c:v>
                </c:pt>
                <c:pt idx="306">
                  <c:v>35753</c:v>
                </c:pt>
                <c:pt idx="307">
                  <c:v>35754</c:v>
                </c:pt>
                <c:pt idx="308">
                  <c:v>35755</c:v>
                </c:pt>
                <c:pt idx="309">
                  <c:v>35758</c:v>
                </c:pt>
                <c:pt idx="310">
                  <c:v>35759</c:v>
                </c:pt>
                <c:pt idx="311">
                  <c:v>35760</c:v>
                </c:pt>
                <c:pt idx="312">
                  <c:v>35762</c:v>
                </c:pt>
                <c:pt idx="313">
                  <c:v>35765</c:v>
                </c:pt>
                <c:pt idx="314">
                  <c:v>35766</c:v>
                </c:pt>
                <c:pt idx="315">
                  <c:v>35767</c:v>
                </c:pt>
                <c:pt idx="316">
                  <c:v>35768</c:v>
                </c:pt>
                <c:pt idx="317">
                  <c:v>35769</c:v>
                </c:pt>
                <c:pt idx="318">
                  <c:v>35772</c:v>
                </c:pt>
                <c:pt idx="319">
                  <c:v>35773</c:v>
                </c:pt>
                <c:pt idx="320">
                  <c:v>35774</c:v>
                </c:pt>
                <c:pt idx="321">
                  <c:v>35775</c:v>
                </c:pt>
                <c:pt idx="322">
                  <c:v>35776</c:v>
                </c:pt>
                <c:pt idx="323">
                  <c:v>35779</c:v>
                </c:pt>
                <c:pt idx="324">
                  <c:v>35780</c:v>
                </c:pt>
                <c:pt idx="325">
                  <c:v>35781</c:v>
                </c:pt>
                <c:pt idx="326">
                  <c:v>35782</c:v>
                </c:pt>
                <c:pt idx="327">
                  <c:v>35783</c:v>
                </c:pt>
                <c:pt idx="328">
                  <c:v>35786</c:v>
                </c:pt>
                <c:pt idx="329">
                  <c:v>35787</c:v>
                </c:pt>
                <c:pt idx="330">
                  <c:v>35788</c:v>
                </c:pt>
                <c:pt idx="331">
                  <c:v>35790</c:v>
                </c:pt>
                <c:pt idx="332">
                  <c:v>35793</c:v>
                </c:pt>
                <c:pt idx="333">
                  <c:v>35794</c:v>
                </c:pt>
                <c:pt idx="334">
                  <c:v>35795</c:v>
                </c:pt>
                <c:pt idx="335">
                  <c:v>35797</c:v>
                </c:pt>
                <c:pt idx="336">
                  <c:v>35800</c:v>
                </c:pt>
                <c:pt idx="337">
                  <c:v>35801</c:v>
                </c:pt>
                <c:pt idx="338">
                  <c:v>35802</c:v>
                </c:pt>
                <c:pt idx="339">
                  <c:v>35803</c:v>
                </c:pt>
                <c:pt idx="340">
                  <c:v>35804</c:v>
                </c:pt>
                <c:pt idx="341">
                  <c:v>35807</c:v>
                </c:pt>
                <c:pt idx="342">
                  <c:v>35808</c:v>
                </c:pt>
                <c:pt idx="343">
                  <c:v>35809</c:v>
                </c:pt>
                <c:pt idx="344">
                  <c:v>35810</c:v>
                </c:pt>
                <c:pt idx="345">
                  <c:v>35811</c:v>
                </c:pt>
                <c:pt idx="346">
                  <c:v>35815</c:v>
                </c:pt>
                <c:pt idx="347">
                  <c:v>35816</c:v>
                </c:pt>
                <c:pt idx="348">
                  <c:v>35817</c:v>
                </c:pt>
                <c:pt idx="349">
                  <c:v>35818</c:v>
                </c:pt>
                <c:pt idx="350">
                  <c:v>35821</c:v>
                </c:pt>
                <c:pt idx="351">
                  <c:v>35822</c:v>
                </c:pt>
                <c:pt idx="352">
                  <c:v>35823</c:v>
                </c:pt>
                <c:pt idx="353">
                  <c:v>35824</c:v>
                </c:pt>
                <c:pt idx="354">
                  <c:v>35825</c:v>
                </c:pt>
                <c:pt idx="355">
                  <c:v>35828</c:v>
                </c:pt>
                <c:pt idx="356">
                  <c:v>35829</c:v>
                </c:pt>
                <c:pt idx="357">
                  <c:v>35830</c:v>
                </c:pt>
                <c:pt idx="358">
                  <c:v>35831</c:v>
                </c:pt>
                <c:pt idx="359">
                  <c:v>35832</c:v>
                </c:pt>
                <c:pt idx="360">
                  <c:v>35835</c:v>
                </c:pt>
                <c:pt idx="361">
                  <c:v>35836</c:v>
                </c:pt>
                <c:pt idx="362">
                  <c:v>35837</c:v>
                </c:pt>
                <c:pt idx="363">
                  <c:v>35838</c:v>
                </c:pt>
                <c:pt idx="364">
                  <c:v>35839</c:v>
                </c:pt>
                <c:pt idx="365">
                  <c:v>35843</c:v>
                </c:pt>
                <c:pt idx="366">
                  <c:v>35844</c:v>
                </c:pt>
                <c:pt idx="367">
                  <c:v>35845</c:v>
                </c:pt>
                <c:pt idx="368">
                  <c:v>35846</c:v>
                </c:pt>
                <c:pt idx="369">
                  <c:v>35849</c:v>
                </c:pt>
                <c:pt idx="370">
                  <c:v>35850</c:v>
                </c:pt>
                <c:pt idx="371">
                  <c:v>35851</c:v>
                </c:pt>
                <c:pt idx="372">
                  <c:v>35852</c:v>
                </c:pt>
                <c:pt idx="373">
                  <c:v>35853</c:v>
                </c:pt>
                <c:pt idx="374">
                  <c:v>35856</c:v>
                </c:pt>
                <c:pt idx="375">
                  <c:v>35857</c:v>
                </c:pt>
                <c:pt idx="376">
                  <c:v>35858</c:v>
                </c:pt>
                <c:pt idx="377">
                  <c:v>35859</c:v>
                </c:pt>
                <c:pt idx="378">
                  <c:v>35860</c:v>
                </c:pt>
                <c:pt idx="379">
                  <c:v>35863</c:v>
                </c:pt>
                <c:pt idx="380">
                  <c:v>35864</c:v>
                </c:pt>
                <c:pt idx="381">
                  <c:v>35865</c:v>
                </c:pt>
                <c:pt idx="382">
                  <c:v>35866</c:v>
                </c:pt>
                <c:pt idx="383">
                  <c:v>35867</c:v>
                </c:pt>
                <c:pt idx="384">
                  <c:v>35870</c:v>
                </c:pt>
                <c:pt idx="385">
                  <c:v>35871</c:v>
                </c:pt>
                <c:pt idx="386">
                  <c:v>35872</c:v>
                </c:pt>
                <c:pt idx="387">
                  <c:v>35873</c:v>
                </c:pt>
                <c:pt idx="388">
                  <c:v>35874</c:v>
                </c:pt>
                <c:pt idx="389">
                  <c:v>35877</c:v>
                </c:pt>
                <c:pt idx="390">
                  <c:v>35878</c:v>
                </c:pt>
                <c:pt idx="391">
                  <c:v>35879</c:v>
                </c:pt>
                <c:pt idx="392">
                  <c:v>35880</c:v>
                </c:pt>
                <c:pt idx="393">
                  <c:v>35881</c:v>
                </c:pt>
                <c:pt idx="394">
                  <c:v>35884</c:v>
                </c:pt>
                <c:pt idx="395">
                  <c:v>35885</c:v>
                </c:pt>
                <c:pt idx="396">
                  <c:v>35886</c:v>
                </c:pt>
                <c:pt idx="397">
                  <c:v>35887</c:v>
                </c:pt>
                <c:pt idx="398">
                  <c:v>35888</c:v>
                </c:pt>
                <c:pt idx="399">
                  <c:v>35891</c:v>
                </c:pt>
                <c:pt idx="400">
                  <c:v>35892</c:v>
                </c:pt>
                <c:pt idx="401">
                  <c:v>35893</c:v>
                </c:pt>
                <c:pt idx="402">
                  <c:v>35894</c:v>
                </c:pt>
                <c:pt idx="403">
                  <c:v>35898</c:v>
                </c:pt>
                <c:pt idx="404">
                  <c:v>35899</c:v>
                </c:pt>
                <c:pt idx="405">
                  <c:v>35900</c:v>
                </c:pt>
                <c:pt idx="406">
                  <c:v>35901</c:v>
                </c:pt>
                <c:pt idx="407">
                  <c:v>35902</c:v>
                </c:pt>
                <c:pt idx="408">
                  <c:v>35905</c:v>
                </c:pt>
                <c:pt idx="409">
                  <c:v>35906</c:v>
                </c:pt>
                <c:pt idx="410">
                  <c:v>35907</c:v>
                </c:pt>
                <c:pt idx="411">
                  <c:v>35908</c:v>
                </c:pt>
                <c:pt idx="412">
                  <c:v>35909</c:v>
                </c:pt>
                <c:pt idx="413">
                  <c:v>35912</c:v>
                </c:pt>
                <c:pt idx="414">
                  <c:v>35913</c:v>
                </c:pt>
                <c:pt idx="415">
                  <c:v>35914</c:v>
                </c:pt>
                <c:pt idx="416">
                  <c:v>35915</c:v>
                </c:pt>
                <c:pt idx="417">
                  <c:v>35916</c:v>
                </c:pt>
                <c:pt idx="418">
                  <c:v>35919</c:v>
                </c:pt>
                <c:pt idx="419">
                  <c:v>35920</c:v>
                </c:pt>
                <c:pt idx="420">
                  <c:v>35921</c:v>
                </c:pt>
                <c:pt idx="421">
                  <c:v>35922</c:v>
                </c:pt>
                <c:pt idx="422">
                  <c:v>35923</c:v>
                </c:pt>
                <c:pt idx="423">
                  <c:v>35926</c:v>
                </c:pt>
                <c:pt idx="424">
                  <c:v>35927</c:v>
                </c:pt>
                <c:pt idx="425">
                  <c:v>35928</c:v>
                </c:pt>
                <c:pt idx="426">
                  <c:v>35929</c:v>
                </c:pt>
                <c:pt idx="427">
                  <c:v>35930</c:v>
                </c:pt>
                <c:pt idx="428">
                  <c:v>35933</c:v>
                </c:pt>
                <c:pt idx="429">
                  <c:v>35934</c:v>
                </c:pt>
                <c:pt idx="430">
                  <c:v>35935</c:v>
                </c:pt>
                <c:pt idx="431">
                  <c:v>35936</c:v>
                </c:pt>
                <c:pt idx="432">
                  <c:v>35937</c:v>
                </c:pt>
                <c:pt idx="433">
                  <c:v>35941</c:v>
                </c:pt>
                <c:pt idx="434">
                  <c:v>35942</c:v>
                </c:pt>
                <c:pt idx="435">
                  <c:v>35943</c:v>
                </c:pt>
                <c:pt idx="436">
                  <c:v>35944</c:v>
                </c:pt>
                <c:pt idx="437">
                  <c:v>35947</c:v>
                </c:pt>
                <c:pt idx="438">
                  <c:v>35948</c:v>
                </c:pt>
                <c:pt idx="439">
                  <c:v>35949</c:v>
                </c:pt>
                <c:pt idx="440">
                  <c:v>35950</c:v>
                </c:pt>
                <c:pt idx="441">
                  <c:v>35951</c:v>
                </c:pt>
                <c:pt idx="442">
                  <c:v>35954</c:v>
                </c:pt>
                <c:pt idx="443">
                  <c:v>35955</c:v>
                </c:pt>
                <c:pt idx="444">
                  <c:v>35956</c:v>
                </c:pt>
                <c:pt idx="445">
                  <c:v>35957</c:v>
                </c:pt>
                <c:pt idx="446">
                  <c:v>35958</c:v>
                </c:pt>
                <c:pt idx="447">
                  <c:v>35961</c:v>
                </c:pt>
                <c:pt idx="448">
                  <c:v>35962</c:v>
                </c:pt>
                <c:pt idx="449">
                  <c:v>35963</c:v>
                </c:pt>
                <c:pt idx="450">
                  <c:v>35964</c:v>
                </c:pt>
                <c:pt idx="451">
                  <c:v>35965</c:v>
                </c:pt>
                <c:pt idx="452">
                  <c:v>35968</c:v>
                </c:pt>
                <c:pt idx="453">
                  <c:v>35969</c:v>
                </c:pt>
                <c:pt idx="454">
                  <c:v>35970</c:v>
                </c:pt>
                <c:pt idx="455">
                  <c:v>35971</c:v>
                </c:pt>
                <c:pt idx="456">
                  <c:v>35972</c:v>
                </c:pt>
                <c:pt idx="457">
                  <c:v>35975</c:v>
                </c:pt>
                <c:pt idx="458">
                  <c:v>35976</c:v>
                </c:pt>
                <c:pt idx="459">
                  <c:v>35977</c:v>
                </c:pt>
                <c:pt idx="460">
                  <c:v>35978</c:v>
                </c:pt>
                <c:pt idx="461">
                  <c:v>35982</c:v>
                </c:pt>
                <c:pt idx="462">
                  <c:v>35983</c:v>
                </c:pt>
                <c:pt idx="463">
                  <c:v>35984</c:v>
                </c:pt>
                <c:pt idx="464">
                  <c:v>35985</c:v>
                </c:pt>
                <c:pt idx="465">
                  <c:v>35986</c:v>
                </c:pt>
                <c:pt idx="466">
                  <c:v>35989</c:v>
                </c:pt>
                <c:pt idx="467">
                  <c:v>35990</c:v>
                </c:pt>
                <c:pt idx="468">
                  <c:v>35991</c:v>
                </c:pt>
                <c:pt idx="469">
                  <c:v>35992</c:v>
                </c:pt>
                <c:pt idx="470">
                  <c:v>35993</c:v>
                </c:pt>
                <c:pt idx="471">
                  <c:v>35996</c:v>
                </c:pt>
                <c:pt idx="472">
                  <c:v>35997</c:v>
                </c:pt>
                <c:pt idx="473">
                  <c:v>35998</c:v>
                </c:pt>
                <c:pt idx="474">
                  <c:v>35999</c:v>
                </c:pt>
                <c:pt idx="475">
                  <c:v>36000</c:v>
                </c:pt>
                <c:pt idx="476">
                  <c:v>36003</c:v>
                </c:pt>
                <c:pt idx="477">
                  <c:v>36004</c:v>
                </c:pt>
                <c:pt idx="478">
                  <c:v>36005</c:v>
                </c:pt>
                <c:pt idx="479">
                  <c:v>36006</c:v>
                </c:pt>
                <c:pt idx="480">
                  <c:v>36007</c:v>
                </c:pt>
                <c:pt idx="481">
                  <c:v>36010</c:v>
                </c:pt>
                <c:pt idx="482">
                  <c:v>36011</c:v>
                </c:pt>
                <c:pt idx="483">
                  <c:v>36012</c:v>
                </c:pt>
                <c:pt idx="484">
                  <c:v>36013</c:v>
                </c:pt>
                <c:pt idx="485">
                  <c:v>36014</c:v>
                </c:pt>
                <c:pt idx="486">
                  <c:v>36017</c:v>
                </c:pt>
                <c:pt idx="487">
                  <c:v>36018</c:v>
                </c:pt>
                <c:pt idx="488">
                  <c:v>36019</c:v>
                </c:pt>
                <c:pt idx="489">
                  <c:v>36020</c:v>
                </c:pt>
                <c:pt idx="490">
                  <c:v>36021</c:v>
                </c:pt>
                <c:pt idx="491">
                  <c:v>36024</c:v>
                </c:pt>
                <c:pt idx="492">
                  <c:v>36025</c:v>
                </c:pt>
                <c:pt idx="493">
                  <c:v>36026</c:v>
                </c:pt>
                <c:pt idx="494">
                  <c:v>36027</c:v>
                </c:pt>
                <c:pt idx="495">
                  <c:v>36028</c:v>
                </c:pt>
                <c:pt idx="496">
                  <c:v>36031</c:v>
                </c:pt>
                <c:pt idx="497">
                  <c:v>36032</c:v>
                </c:pt>
                <c:pt idx="498">
                  <c:v>36033</c:v>
                </c:pt>
                <c:pt idx="499">
                  <c:v>36034</c:v>
                </c:pt>
                <c:pt idx="500">
                  <c:v>36035</c:v>
                </c:pt>
                <c:pt idx="501">
                  <c:v>36038</c:v>
                </c:pt>
                <c:pt idx="502">
                  <c:v>36039</c:v>
                </c:pt>
                <c:pt idx="503">
                  <c:v>36040</c:v>
                </c:pt>
                <c:pt idx="504">
                  <c:v>36041</c:v>
                </c:pt>
                <c:pt idx="505">
                  <c:v>36042</c:v>
                </c:pt>
                <c:pt idx="506">
                  <c:v>36046</c:v>
                </c:pt>
                <c:pt idx="507">
                  <c:v>36047</c:v>
                </c:pt>
                <c:pt idx="508">
                  <c:v>36048</c:v>
                </c:pt>
                <c:pt idx="509">
                  <c:v>36049</c:v>
                </c:pt>
                <c:pt idx="510">
                  <c:v>36052</c:v>
                </c:pt>
                <c:pt idx="511">
                  <c:v>36053</c:v>
                </c:pt>
                <c:pt idx="512">
                  <c:v>36054</c:v>
                </c:pt>
                <c:pt idx="513">
                  <c:v>36055</c:v>
                </c:pt>
                <c:pt idx="514">
                  <c:v>36056</c:v>
                </c:pt>
                <c:pt idx="515">
                  <c:v>36059</c:v>
                </c:pt>
                <c:pt idx="516">
                  <c:v>36060</c:v>
                </c:pt>
                <c:pt idx="517">
                  <c:v>36061</c:v>
                </c:pt>
                <c:pt idx="518">
                  <c:v>36062</c:v>
                </c:pt>
                <c:pt idx="519">
                  <c:v>36063</c:v>
                </c:pt>
                <c:pt idx="520">
                  <c:v>36066</c:v>
                </c:pt>
                <c:pt idx="521">
                  <c:v>36067</c:v>
                </c:pt>
                <c:pt idx="522">
                  <c:v>36068</c:v>
                </c:pt>
                <c:pt idx="523">
                  <c:v>36069</c:v>
                </c:pt>
                <c:pt idx="524">
                  <c:v>36070</c:v>
                </c:pt>
                <c:pt idx="525">
                  <c:v>36073</c:v>
                </c:pt>
                <c:pt idx="526">
                  <c:v>36074</c:v>
                </c:pt>
                <c:pt idx="527">
                  <c:v>36075</c:v>
                </c:pt>
                <c:pt idx="528">
                  <c:v>36076</c:v>
                </c:pt>
                <c:pt idx="529">
                  <c:v>36077</c:v>
                </c:pt>
                <c:pt idx="530">
                  <c:v>36080</c:v>
                </c:pt>
                <c:pt idx="531">
                  <c:v>36081</c:v>
                </c:pt>
                <c:pt idx="532">
                  <c:v>36082</c:v>
                </c:pt>
                <c:pt idx="533">
                  <c:v>36083</c:v>
                </c:pt>
                <c:pt idx="534">
                  <c:v>36084</c:v>
                </c:pt>
                <c:pt idx="535">
                  <c:v>36087</c:v>
                </c:pt>
                <c:pt idx="536">
                  <c:v>36088</c:v>
                </c:pt>
                <c:pt idx="537">
                  <c:v>36089</c:v>
                </c:pt>
                <c:pt idx="538">
                  <c:v>36090</c:v>
                </c:pt>
                <c:pt idx="539">
                  <c:v>36091</c:v>
                </c:pt>
                <c:pt idx="540">
                  <c:v>36094</c:v>
                </c:pt>
                <c:pt idx="541">
                  <c:v>36095</c:v>
                </c:pt>
                <c:pt idx="542">
                  <c:v>36096</c:v>
                </c:pt>
                <c:pt idx="543">
                  <c:v>36097</c:v>
                </c:pt>
                <c:pt idx="544">
                  <c:v>36098</c:v>
                </c:pt>
                <c:pt idx="545">
                  <c:v>36101</c:v>
                </c:pt>
                <c:pt idx="546">
                  <c:v>36102</c:v>
                </c:pt>
                <c:pt idx="547">
                  <c:v>36103</c:v>
                </c:pt>
                <c:pt idx="548">
                  <c:v>36104</c:v>
                </c:pt>
                <c:pt idx="549">
                  <c:v>36105</c:v>
                </c:pt>
                <c:pt idx="550">
                  <c:v>36108</c:v>
                </c:pt>
                <c:pt idx="551">
                  <c:v>36109</c:v>
                </c:pt>
                <c:pt idx="552">
                  <c:v>36110</c:v>
                </c:pt>
                <c:pt idx="553">
                  <c:v>36111</c:v>
                </c:pt>
                <c:pt idx="554">
                  <c:v>36112</c:v>
                </c:pt>
                <c:pt idx="555">
                  <c:v>36115</c:v>
                </c:pt>
                <c:pt idx="556">
                  <c:v>36116</c:v>
                </c:pt>
                <c:pt idx="557">
                  <c:v>36117</c:v>
                </c:pt>
                <c:pt idx="558">
                  <c:v>36118</c:v>
                </c:pt>
                <c:pt idx="559">
                  <c:v>36119</c:v>
                </c:pt>
                <c:pt idx="560">
                  <c:v>36122</c:v>
                </c:pt>
                <c:pt idx="561">
                  <c:v>36123</c:v>
                </c:pt>
                <c:pt idx="562">
                  <c:v>36124</c:v>
                </c:pt>
                <c:pt idx="563">
                  <c:v>36126</c:v>
                </c:pt>
                <c:pt idx="564">
                  <c:v>36129</c:v>
                </c:pt>
                <c:pt idx="565">
                  <c:v>36130</c:v>
                </c:pt>
                <c:pt idx="566">
                  <c:v>36131</c:v>
                </c:pt>
                <c:pt idx="567">
                  <c:v>36132</c:v>
                </c:pt>
                <c:pt idx="568">
                  <c:v>36133</c:v>
                </c:pt>
                <c:pt idx="569">
                  <c:v>36136</c:v>
                </c:pt>
                <c:pt idx="570">
                  <c:v>36137</c:v>
                </c:pt>
                <c:pt idx="571">
                  <c:v>36138</c:v>
                </c:pt>
                <c:pt idx="572">
                  <c:v>36139</c:v>
                </c:pt>
                <c:pt idx="573">
                  <c:v>36140</c:v>
                </c:pt>
                <c:pt idx="574">
                  <c:v>36143</c:v>
                </c:pt>
                <c:pt idx="575">
                  <c:v>36144</c:v>
                </c:pt>
                <c:pt idx="576">
                  <c:v>36145</c:v>
                </c:pt>
                <c:pt idx="577">
                  <c:v>36146</c:v>
                </c:pt>
                <c:pt idx="578">
                  <c:v>36147</c:v>
                </c:pt>
                <c:pt idx="579">
                  <c:v>36150</c:v>
                </c:pt>
                <c:pt idx="580">
                  <c:v>36151</c:v>
                </c:pt>
                <c:pt idx="581">
                  <c:v>36152</c:v>
                </c:pt>
                <c:pt idx="582">
                  <c:v>36153</c:v>
                </c:pt>
                <c:pt idx="583">
                  <c:v>36157</c:v>
                </c:pt>
                <c:pt idx="584">
                  <c:v>36158</c:v>
                </c:pt>
                <c:pt idx="585">
                  <c:v>36159</c:v>
                </c:pt>
                <c:pt idx="586">
                  <c:v>36160</c:v>
                </c:pt>
                <c:pt idx="587">
                  <c:v>36164</c:v>
                </c:pt>
                <c:pt idx="588">
                  <c:v>36165</c:v>
                </c:pt>
                <c:pt idx="589">
                  <c:v>36166</c:v>
                </c:pt>
                <c:pt idx="590">
                  <c:v>36167</c:v>
                </c:pt>
                <c:pt idx="591">
                  <c:v>36168</c:v>
                </c:pt>
                <c:pt idx="592">
                  <c:v>36171</c:v>
                </c:pt>
                <c:pt idx="593">
                  <c:v>36172</c:v>
                </c:pt>
                <c:pt idx="594">
                  <c:v>36173</c:v>
                </c:pt>
                <c:pt idx="595">
                  <c:v>36174</c:v>
                </c:pt>
                <c:pt idx="596">
                  <c:v>36175</c:v>
                </c:pt>
                <c:pt idx="597">
                  <c:v>36179</c:v>
                </c:pt>
                <c:pt idx="598">
                  <c:v>36180</c:v>
                </c:pt>
                <c:pt idx="599">
                  <c:v>36181</c:v>
                </c:pt>
                <c:pt idx="600">
                  <c:v>36182</c:v>
                </c:pt>
                <c:pt idx="601">
                  <c:v>36185</c:v>
                </c:pt>
                <c:pt idx="602">
                  <c:v>36186</c:v>
                </c:pt>
                <c:pt idx="603">
                  <c:v>36187</c:v>
                </c:pt>
                <c:pt idx="604">
                  <c:v>36188</c:v>
                </c:pt>
                <c:pt idx="605">
                  <c:v>36189</c:v>
                </c:pt>
                <c:pt idx="606">
                  <c:v>36192</c:v>
                </c:pt>
                <c:pt idx="607">
                  <c:v>36193</c:v>
                </c:pt>
                <c:pt idx="608">
                  <c:v>36194</c:v>
                </c:pt>
                <c:pt idx="609">
                  <c:v>36195</c:v>
                </c:pt>
                <c:pt idx="610">
                  <c:v>36196</c:v>
                </c:pt>
                <c:pt idx="611">
                  <c:v>36199</c:v>
                </c:pt>
                <c:pt idx="612">
                  <c:v>36200</c:v>
                </c:pt>
                <c:pt idx="613">
                  <c:v>36201</c:v>
                </c:pt>
                <c:pt idx="614">
                  <c:v>36202</c:v>
                </c:pt>
                <c:pt idx="615">
                  <c:v>36203</c:v>
                </c:pt>
                <c:pt idx="616">
                  <c:v>36207</c:v>
                </c:pt>
                <c:pt idx="617">
                  <c:v>36208</c:v>
                </c:pt>
                <c:pt idx="618">
                  <c:v>36209</c:v>
                </c:pt>
                <c:pt idx="619">
                  <c:v>36210</c:v>
                </c:pt>
                <c:pt idx="620">
                  <c:v>36213</c:v>
                </c:pt>
                <c:pt idx="621">
                  <c:v>36214</c:v>
                </c:pt>
                <c:pt idx="622">
                  <c:v>36215</c:v>
                </c:pt>
                <c:pt idx="623">
                  <c:v>36216</c:v>
                </c:pt>
                <c:pt idx="624">
                  <c:v>36217</c:v>
                </c:pt>
                <c:pt idx="625">
                  <c:v>36220</c:v>
                </c:pt>
                <c:pt idx="626">
                  <c:v>36221</c:v>
                </c:pt>
                <c:pt idx="627">
                  <c:v>36222</c:v>
                </c:pt>
                <c:pt idx="628">
                  <c:v>36223</c:v>
                </c:pt>
                <c:pt idx="629">
                  <c:v>36224</c:v>
                </c:pt>
                <c:pt idx="630">
                  <c:v>36227</c:v>
                </c:pt>
                <c:pt idx="631">
                  <c:v>36228</c:v>
                </c:pt>
                <c:pt idx="632">
                  <c:v>36229</c:v>
                </c:pt>
                <c:pt idx="633">
                  <c:v>36230</c:v>
                </c:pt>
                <c:pt idx="634">
                  <c:v>36231</c:v>
                </c:pt>
                <c:pt idx="635">
                  <c:v>36234</c:v>
                </c:pt>
                <c:pt idx="636">
                  <c:v>36235</c:v>
                </c:pt>
                <c:pt idx="637">
                  <c:v>36236</c:v>
                </c:pt>
                <c:pt idx="638">
                  <c:v>36237</c:v>
                </c:pt>
                <c:pt idx="639">
                  <c:v>36238</c:v>
                </c:pt>
                <c:pt idx="640">
                  <c:v>36241</c:v>
                </c:pt>
                <c:pt idx="641">
                  <c:v>36242</c:v>
                </c:pt>
                <c:pt idx="642">
                  <c:v>36243</c:v>
                </c:pt>
                <c:pt idx="643">
                  <c:v>36244</c:v>
                </c:pt>
                <c:pt idx="644">
                  <c:v>36245</c:v>
                </c:pt>
                <c:pt idx="645">
                  <c:v>36248</c:v>
                </c:pt>
                <c:pt idx="646">
                  <c:v>36249</c:v>
                </c:pt>
                <c:pt idx="647">
                  <c:v>36250</c:v>
                </c:pt>
                <c:pt idx="648">
                  <c:v>36251</c:v>
                </c:pt>
                <c:pt idx="649">
                  <c:v>36252</c:v>
                </c:pt>
                <c:pt idx="650">
                  <c:v>36255</c:v>
                </c:pt>
                <c:pt idx="651">
                  <c:v>36256</c:v>
                </c:pt>
                <c:pt idx="652">
                  <c:v>36257</c:v>
                </c:pt>
                <c:pt idx="653">
                  <c:v>36258</c:v>
                </c:pt>
                <c:pt idx="654">
                  <c:v>36259</c:v>
                </c:pt>
                <c:pt idx="655">
                  <c:v>36262</c:v>
                </c:pt>
                <c:pt idx="656">
                  <c:v>36263</c:v>
                </c:pt>
                <c:pt idx="657">
                  <c:v>36264</c:v>
                </c:pt>
                <c:pt idx="658">
                  <c:v>36265</c:v>
                </c:pt>
                <c:pt idx="659">
                  <c:v>36266</c:v>
                </c:pt>
                <c:pt idx="660">
                  <c:v>36269</c:v>
                </c:pt>
                <c:pt idx="661">
                  <c:v>36270</c:v>
                </c:pt>
                <c:pt idx="662">
                  <c:v>36271</c:v>
                </c:pt>
                <c:pt idx="663">
                  <c:v>36272</c:v>
                </c:pt>
                <c:pt idx="664">
                  <c:v>36273</c:v>
                </c:pt>
                <c:pt idx="665">
                  <c:v>36276</c:v>
                </c:pt>
                <c:pt idx="666">
                  <c:v>36277</c:v>
                </c:pt>
                <c:pt idx="667">
                  <c:v>36278</c:v>
                </c:pt>
                <c:pt idx="668">
                  <c:v>36279</c:v>
                </c:pt>
                <c:pt idx="669">
                  <c:v>36280</c:v>
                </c:pt>
                <c:pt idx="670">
                  <c:v>36283</c:v>
                </c:pt>
                <c:pt idx="671">
                  <c:v>36284</c:v>
                </c:pt>
                <c:pt idx="672">
                  <c:v>36285</c:v>
                </c:pt>
                <c:pt idx="673">
                  <c:v>36286</c:v>
                </c:pt>
                <c:pt idx="674">
                  <c:v>36287</c:v>
                </c:pt>
                <c:pt idx="675">
                  <c:v>36290</c:v>
                </c:pt>
                <c:pt idx="676">
                  <c:v>36291</c:v>
                </c:pt>
                <c:pt idx="677">
                  <c:v>36292</c:v>
                </c:pt>
                <c:pt idx="678">
                  <c:v>36293</c:v>
                </c:pt>
                <c:pt idx="679">
                  <c:v>36294</c:v>
                </c:pt>
                <c:pt idx="680">
                  <c:v>36297</c:v>
                </c:pt>
                <c:pt idx="681">
                  <c:v>36298</c:v>
                </c:pt>
                <c:pt idx="682">
                  <c:v>36299</c:v>
                </c:pt>
                <c:pt idx="683">
                  <c:v>36300</c:v>
                </c:pt>
                <c:pt idx="684">
                  <c:v>36301</c:v>
                </c:pt>
                <c:pt idx="685">
                  <c:v>36304</c:v>
                </c:pt>
                <c:pt idx="686">
                  <c:v>36305</c:v>
                </c:pt>
                <c:pt idx="687">
                  <c:v>36306</c:v>
                </c:pt>
                <c:pt idx="688">
                  <c:v>36307</c:v>
                </c:pt>
                <c:pt idx="689">
                  <c:v>36308</c:v>
                </c:pt>
                <c:pt idx="690">
                  <c:v>36312</c:v>
                </c:pt>
                <c:pt idx="691">
                  <c:v>36313</c:v>
                </c:pt>
                <c:pt idx="692">
                  <c:v>36314</c:v>
                </c:pt>
                <c:pt idx="693">
                  <c:v>36315</c:v>
                </c:pt>
                <c:pt idx="694">
                  <c:v>36318</c:v>
                </c:pt>
                <c:pt idx="695">
                  <c:v>36319</c:v>
                </c:pt>
                <c:pt idx="696">
                  <c:v>36320</c:v>
                </c:pt>
                <c:pt idx="697">
                  <c:v>36321</c:v>
                </c:pt>
                <c:pt idx="698">
                  <c:v>36322</c:v>
                </c:pt>
                <c:pt idx="699">
                  <c:v>36325</c:v>
                </c:pt>
                <c:pt idx="700">
                  <c:v>36326</c:v>
                </c:pt>
                <c:pt idx="701">
                  <c:v>36327</c:v>
                </c:pt>
                <c:pt idx="702">
                  <c:v>36328</c:v>
                </c:pt>
                <c:pt idx="703">
                  <c:v>36329</c:v>
                </c:pt>
                <c:pt idx="704">
                  <c:v>36332</c:v>
                </c:pt>
                <c:pt idx="705">
                  <c:v>36333</c:v>
                </c:pt>
                <c:pt idx="706">
                  <c:v>36334</c:v>
                </c:pt>
                <c:pt idx="707">
                  <c:v>36335</c:v>
                </c:pt>
                <c:pt idx="708">
                  <c:v>36336</c:v>
                </c:pt>
                <c:pt idx="709">
                  <c:v>36339</c:v>
                </c:pt>
                <c:pt idx="710">
                  <c:v>36340</c:v>
                </c:pt>
                <c:pt idx="711">
                  <c:v>36341</c:v>
                </c:pt>
                <c:pt idx="712">
                  <c:v>36342</c:v>
                </c:pt>
                <c:pt idx="713">
                  <c:v>36343</c:v>
                </c:pt>
                <c:pt idx="714">
                  <c:v>36347</c:v>
                </c:pt>
                <c:pt idx="715">
                  <c:v>36348</c:v>
                </c:pt>
                <c:pt idx="716">
                  <c:v>36349</c:v>
                </c:pt>
                <c:pt idx="717">
                  <c:v>36350</c:v>
                </c:pt>
                <c:pt idx="718">
                  <c:v>36353</c:v>
                </c:pt>
                <c:pt idx="719">
                  <c:v>36354</c:v>
                </c:pt>
                <c:pt idx="720">
                  <c:v>36355</c:v>
                </c:pt>
                <c:pt idx="721">
                  <c:v>36356</c:v>
                </c:pt>
                <c:pt idx="722">
                  <c:v>36357</c:v>
                </c:pt>
                <c:pt idx="723">
                  <c:v>36360</c:v>
                </c:pt>
                <c:pt idx="724">
                  <c:v>36361</c:v>
                </c:pt>
                <c:pt idx="725">
                  <c:v>36362</c:v>
                </c:pt>
                <c:pt idx="726">
                  <c:v>36363</c:v>
                </c:pt>
                <c:pt idx="727">
                  <c:v>36364</c:v>
                </c:pt>
                <c:pt idx="728">
                  <c:v>36367</c:v>
                </c:pt>
                <c:pt idx="729">
                  <c:v>36368</c:v>
                </c:pt>
                <c:pt idx="730">
                  <c:v>36369</c:v>
                </c:pt>
                <c:pt idx="731">
                  <c:v>36370</c:v>
                </c:pt>
                <c:pt idx="732">
                  <c:v>36371</c:v>
                </c:pt>
                <c:pt idx="733">
                  <c:v>36374</c:v>
                </c:pt>
                <c:pt idx="734">
                  <c:v>36375</c:v>
                </c:pt>
                <c:pt idx="735">
                  <c:v>36376</c:v>
                </c:pt>
                <c:pt idx="736">
                  <c:v>36377</c:v>
                </c:pt>
                <c:pt idx="737">
                  <c:v>36378</c:v>
                </c:pt>
                <c:pt idx="738">
                  <c:v>36381</c:v>
                </c:pt>
                <c:pt idx="739">
                  <c:v>36382</c:v>
                </c:pt>
                <c:pt idx="740">
                  <c:v>36383</c:v>
                </c:pt>
                <c:pt idx="741">
                  <c:v>36384</c:v>
                </c:pt>
                <c:pt idx="742">
                  <c:v>36385</c:v>
                </c:pt>
                <c:pt idx="743">
                  <c:v>36388</c:v>
                </c:pt>
                <c:pt idx="744">
                  <c:v>36389</c:v>
                </c:pt>
                <c:pt idx="745">
                  <c:v>36390</c:v>
                </c:pt>
                <c:pt idx="746">
                  <c:v>36391</c:v>
                </c:pt>
                <c:pt idx="747">
                  <c:v>36392</c:v>
                </c:pt>
                <c:pt idx="748">
                  <c:v>36395</c:v>
                </c:pt>
                <c:pt idx="749">
                  <c:v>36396</c:v>
                </c:pt>
                <c:pt idx="750">
                  <c:v>36397</c:v>
                </c:pt>
                <c:pt idx="751">
                  <c:v>36398</c:v>
                </c:pt>
                <c:pt idx="752">
                  <c:v>36399</c:v>
                </c:pt>
                <c:pt idx="753">
                  <c:v>36402</c:v>
                </c:pt>
                <c:pt idx="754">
                  <c:v>36403</c:v>
                </c:pt>
                <c:pt idx="755">
                  <c:v>36404</c:v>
                </c:pt>
                <c:pt idx="756">
                  <c:v>36405</c:v>
                </c:pt>
                <c:pt idx="757">
                  <c:v>36406</c:v>
                </c:pt>
                <c:pt idx="758">
                  <c:v>36410</c:v>
                </c:pt>
                <c:pt idx="759">
                  <c:v>36411</c:v>
                </c:pt>
                <c:pt idx="760">
                  <c:v>36412</c:v>
                </c:pt>
                <c:pt idx="761">
                  <c:v>36413</c:v>
                </c:pt>
                <c:pt idx="762">
                  <c:v>36416</c:v>
                </c:pt>
                <c:pt idx="763">
                  <c:v>36417</c:v>
                </c:pt>
                <c:pt idx="764">
                  <c:v>36418</c:v>
                </c:pt>
                <c:pt idx="765">
                  <c:v>36419</c:v>
                </c:pt>
                <c:pt idx="766">
                  <c:v>36420</c:v>
                </c:pt>
                <c:pt idx="767">
                  <c:v>36423</c:v>
                </c:pt>
                <c:pt idx="768">
                  <c:v>36424</c:v>
                </c:pt>
                <c:pt idx="769">
                  <c:v>36425</c:v>
                </c:pt>
                <c:pt idx="770">
                  <c:v>36426</c:v>
                </c:pt>
                <c:pt idx="771">
                  <c:v>36427</c:v>
                </c:pt>
                <c:pt idx="772">
                  <c:v>36430</c:v>
                </c:pt>
                <c:pt idx="773">
                  <c:v>36431</c:v>
                </c:pt>
                <c:pt idx="774">
                  <c:v>36432</c:v>
                </c:pt>
                <c:pt idx="775">
                  <c:v>36433</c:v>
                </c:pt>
                <c:pt idx="776">
                  <c:v>36434</c:v>
                </c:pt>
                <c:pt idx="777">
                  <c:v>36437</c:v>
                </c:pt>
                <c:pt idx="778">
                  <c:v>36438</c:v>
                </c:pt>
                <c:pt idx="779">
                  <c:v>36439</c:v>
                </c:pt>
                <c:pt idx="780">
                  <c:v>36440</c:v>
                </c:pt>
                <c:pt idx="781">
                  <c:v>36441</c:v>
                </c:pt>
                <c:pt idx="782">
                  <c:v>36444</c:v>
                </c:pt>
                <c:pt idx="783">
                  <c:v>36445</c:v>
                </c:pt>
                <c:pt idx="784">
                  <c:v>36446</c:v>
                </c:pt>
                <c:pt idx="785">
                  <c:v>36447</c:v>
                </c:pt>
                <c:pt idx="786">
                  <c:v>36448</c:v>
                </c:pt>
                <c:pt idx="787">
                  <c:v>36451</c:v>
                </c:pt>
                <c:pt idx="788">
                  <c:v>36452</c:v>
                </c:pt>
                <c:pt idx="789">
                  <c:v>36453</c:v>
                </c:pt>
                <c:pt idx="790">
                  <c:v>36454</c:v>
                </c:pt>
                <c:pt idx="791">
                  <c:v>36455</c:v>
                </c:pt>
                <c:pt idx="792">
                  <c:v>36458</c:v>
                </c:pt>
                <c:pt idx="793">
                  <c:v>36459</c:v>
                </c:pt>
                <c:pt idx="794">
                  <c:v>36460</c:v>
                </c:pt>
                <c:pt idx="795">
                  <c:v>36461</c:v>
                </c:pt>
                <c:pt idx="796">
                  <c:v>36462</c:v>
                </c:pt>
                <c:pt idx="797">
                  <c:v>36465</c:v>
                </c:pt>
                <c:pt idx="798">
                  <c:v>36466</c:v>
                </c:pt>
                <c:pt idx="799">
                  <c:v>36467</c:v>
                </c:pt>
                <c:pt idx="800">
                  <c:v>36468</c:v>
                </c:pt>
                <c:pt idx="801">
                  <c:v>36469</c:v>
                </c:pt>
                <c:pt idx="802">
                  <c:v>36472</c:v>
                </c:pt>
                <c:pt idx="803">
                  <c:v>36473</c:v>
                </c:pt>
                <c:pt idx="804">
                  <c:v>36474</c:v>
                </c:pt>
                <c:pt idx="805">
                  <c:v>36475</c:v>
                </c:pt>
                <c:pt idx="806">
                  <c:v>36476</c:v>
                </c:pt>
                <c:pt idx="807">
                  <c:v>36479</c:v>
                </c:pt>
                <c:pt idx="808">
                  <c:v>36480</c:v>
                </c:pt>
                <c:pt idx="809">
                  <c:v>36481</c:v>
                </c:pt>
                <c:pt idx="810">
                  <c:v>36482</c:v>
                </c:pt>
                <c:pt idx="811">
                  <c:v>36483</c:v>
                </c:pt>
                <c:pt idx="812">
                  <c:v>36486</c:v>
                </c:pt>
                <c:pt idx="813">
                  <c:v>36487</c:v>
                </c:pt>
                <c:pt idx="814">
                  <c:v>36488</c:v>
                </c:pt>
                <c:pt idx="815">
                  <c:v>36490</c:v>
                </c:pt>
                <c:pt idx="816">
                  <c:v>36493</c:v>
                </c:pt>
                <c:pt idx="817">
                  <c:v>36494</c:v>
                </c:pt>
                <c:pt idx="818">
                  <c:v>36495</c:v>
                </c:pt>
                <c:pt idx="819">
                  <c:v>36496</c:v>
                </c:pt>
                <c:pt idx="820">
                  <c:v>36497</c:v>
                </c:pt>
                <c:pt idx="821">
                  <c:v>36500</c:v>
                </c:pt>
                <c:pt idx="822">
                  <c:v>36501</c:v>
                </c:pt>
                <c:pt idx="823">
                  <c:v>36502</c:v>
                </c:pt>
                <c:pt idx="824">
                  <c:v>36503</c:v>
                </c:pt>
                <c:pt idx="825">
                  <c:v>36504</c:v>
                </c:pt>
                <c:pt idx="826">
                  <c:v>36507</c:v>
                </c:pt>
                <c:pt idx="827">
                  <c:v>36508</c:v>
                </c:pt>
                <c:pt idx="828">
                  <c:v>36509</c:v>
                </c:pt>
                <c:pt idx="829">
                  <c:v>36510</c:v>
                </c:pt>
                <c:pt idx="830">
                  <c:v>36511</c:v>
                </c:pt>
                <c:pt idx="831">
                  <c:v>36514</c:v>
                </c:pt>
                <c:pt idx="832">
                  <c:v>36515</c:v>
                </c:pt>
                <c:pt idx="833">
                  <c:v>36516</c:v>
                </c:pt>
                <c:pt idx="834">
                  <c:v>36517</c:v>
                </c:pt>
                <c:pt idx="835">
                  <c:v>36521</c:v>
                </c:pt>
                <c:pt idx="836">
                  <c:v>36522</c:v>
                </c:pt>
                <c:pt idx="837">
                  <c:v>36523</c:v>
                </c:pt>
                <c:pt idx="838">
                  <c:v>36524</c:v>
                </c:pt>
                <c:pt idx="839">
                  <c:v>36525</c:v>
                </c:pt>
                <c:pt idx="840">
                  <c:v>36528</c:v>
                </c:pt>
                <c:pt idx="841">
                  <c:v>36529</c:v>
                </c:pt>
                <c:pt idx="842">
                  <c:v>36530</c:v>
                </c:pt>
                <c:pt idx="843">
                  <c:v>36531</c:v>
                </c:pt>
                <c:pt idx="844">
                  <c:v>36532</c:v>
                </c:pt>
                <c:pt idx="845">
                  <c:v>36535</c:v>
                </c:pt>
                <c:pt idx="846">
                  <c:v>36536</c:v>
                </c:pt>
                <c:pt idx="847">
                  <c:v>36537</c:v>
                </c:pt>
                <c:pt idx="848">
                  <c:v>36538</c:v>
                </c:pt>
                <c:pt idx="849">
                  <c:v>36539</c:v>
                </c:pt>
                <c:pt idx="850">
                  <c:v>36543</c:v>
                </c:pt>
                <c:pt idx="851">
                  <c:v>36544</c:v>
                </c:pt>
                <c:pt idx="852">
                  <c:v>36545</c:v>
                </c:pt>
                <c:pt idx="853">
                  <c:v>36546</c:v>
                </c:pt>
                <c:pt idx="854">
                  <c:v>36549</c:v>
                </c:pt>
                <c:pt idx="855">
                  <c:v>36550</c:v>
                </c:pt>
                <c:pt idx="856">
                  <c:v>36551</c:v>
                </c:pt>
                <c:pt idx="857">
                  <c:v>36552</c:v>
                </c:pt>
                <c:pt idx="858">
                  <c:v>36553</c:v>
                </c:pt>
                <c:pt idx="859">
                  <c:v>36556</c:v>
                </c:pt>
                <c:pt idx="860">
                  <c:v>36557</c:v>
                </c:pt>
                <c:pt idx="861">
                  <c:v>36558</c:v>
                </c:pt>
                <c:pt idx="862">
                  <c:v>36559</c:v>
                </c:pt>
                <c:pt idx="863">
                  <c:v>36560</c:v>
                </c:pt>
                <c:pt idx="864">
                  <c:v>36563</c:v>
                </c:pt>
                <c:pt idx="865">
                  <c:v>36564</c:v>
                </c:pt>
                <c:pt idx="866">
                  <c:v>36565</c:v>
                </c:pt>
                <c:pt idx="867">
                  <c:v>36566</c:v>
                </c:pt>
                <c:pt idx="868">
                  <c:v>36567</c:v>
                </c:pt>
                <c:pt idx="869">
                  <c:v>36570</c:v>
                </c:pt>
                <c:pt idx="870">
                  <c:v>36571</c:v>
                </c:pt>
                <c:pt idx="871">
                  <c:v>36572</c:v>
                </c:pt>
                <c:pt idx="872">
                  <c:v>36573</c:v>
                </c:pt>
                <c:pt idx="873">
                  <c:v>36574</c:v>
                </c:pt>
                <c:pt idx="874">
                  <c:v>36578</c:v>
                </c:pt>
                <c:pt idx="875">
                  <c:v>36579</c:v>
                </c:pt>
                <c:pt idx="876">
                  <c:v>36580</c:v>
                </c:pt>
                <c:pt idx="877">
                  <c:v>36581</c:v>
                </c:pt>
                <c:pt idx="878">
                  <c:v>36584</c:v>
                </c:pt>
                <c:pt idx="879">
                  <c:v>36585</c:v>
                </c:pt>
                <c:pt idx="880">
                  <c:v>36586</c:v>
                </c:pt>
                <c:pt idx="881">
                  <c:v>36587</c:v>
                </c:pt>
                <c:pt idx="882">
                  <c:v>36588</c:v>
                </c:pt>
                <c:pt idx="883">
                  <c:v>36591</c:v>
                </c:pt>
                <c:pt idx="884">
                  <c:v>36592</c:v>
                </c:pt>
                <c:pt idx="885">
                  <c:v>36593</c:v>
                </c:pt>
                <c:pt idx="886">
                  <c:v>36594</c:v>
                </c:pt>
                <c:pt idx="887">
                  <c:v>36595</c:v>
                </c:pt>
                <c:pt idx="888">
                  <c:v>36598</c:v>
                </c:pt>
                <c:pt idx="889">
                  <c:v>36599</c:v>
                </c:pt>
                <c:pt idx="890">
                  <c:v>36600</c:v>
                </c:pt>
                <c:pt idx="891">
                  <c:v>36601</c:v>
                </c:pt>
                <c:pt idx="892">
                  <c:v>36602</c:v>
                </c:pt>
                <c:pt idx="893">
                  <c:v>36605</c:v>
                </c:pt>
                <c:pt idx="894">
                  <c:v>36606</c:v>
                </c:pt>
                <c:pt idx="895">
                  <c:v>36607</c:v>
                </c:pt>
                <c:pt idx="896">
                  <c:v>36608</c:v>
                </c:pt>
                <c:pt idx="897">
                  <c:v>36609</c:v>
                </c:pt>
                <c:pt idx="898">
                  <c:v>36612</c:v>
                </c:pt>
                <c:pt idx="899">
                  <c:v>36613</c:v>
                </c:pt>
                <c:pt idx="900">
                  <c:v>36614</c:v>
                </c:pt>
                <c:pt idx="901">
                  <c:v>36615</c:v>
                </c:pt>
                <c:pt idx="902">
                  <c:v>36616</c:v>
                </c:pt>
                <c:pt idx="903">
                  <c:v>36619</c:v>
                </c:pt>
                <c:pt idx="904">
                  <c:v>36620</c:v>
                </c:pt>
                <c:pt idx="905">
                  <c:v>36621</c:v>
                </c:pt>
                <c:pt idx="906">
                  <c:v>36622</c:v>
                </c:pt>
                <c:pt idx="907">
                  <c:v>36623</c:v>
                </c:pt>
                <c:pt idx="908">
                  <c:v>36626</c:v>
                </c:pt>
                <c:pt idx="909">
                  <c:v>36627</c:v>
                </c:pt>
                <c:pt idx="910">
                  <c:v>36628</c:v>
                </c:pt>
                <c:pt idx="911">
                  <c:v>36629</c:v>
                </c:pt>
                <c:pt idx="912">
                  <c:v>36630</c:v>
                </c:pt>
                <c:pt idx="913">
                  <c:v>36633</c:v>
                </c:pt>
                <c:pt idx="914">
                  <c:v>36634</c:v>
                </c:pt>
                <c:pt idx="915">
                  <c:v>36635</c:v>
                </c:pt>
                <c:pt idx="916">
                  <c:v>36636</c:v>
                </c:pt>
                <c:pt idx="917">
                  <c:v>36640</c:v>
                </c:pt>
                <c:pt idx="918">
                  <c:v>36641</c:v>
                </c:pt>
                <c:pt idx="919">
                  <c:v>36642</c:v>
                </c:pt>
                <c:pt idx="920">
                  <c:v>36643</c:v>
                </c:pt>
                <c:pt idx="921">
                  <c:v>36644</c:v>
                </c:pt>
                <c:pt idx="922">
                  <c:v>36647</c:v>
                </c:pt>
                <c:pt idx="923">
                  <c:v>36648</c:v>
                </c:pt>
                <c:pt idx="924">
                  <c:v>36649</c:v>
                </c:pt>
                <c:pt idx="925">
                  <c:v>36650</c:v>
                </c:pt>
                <c:pt idx="926">
                  <c:v>36651</c:v>
                </c:pt>
                <c:pt idx="927">
                  <c:v>36654</c:v>
                </c:pt>
                <c:pt idx="928">
                  <c:v>36655</c:v>
                </c:pt>
                <c:pt idx="929">
                  <c:v>36656</c:v>
                </c:pt>
                <c:pt idx="930">
                  <c:v>36657</c:v>
                </c:pt>
                <c:pt idx="931">
                  <c:v>36658</c:v>
                </c:pt>
                <c:pt idx="932">
                  <c:v>36661</c:v>
                </c:pt>
                <c:pt idx="933">
                  <c:v>36662</c:v>
                </c:pt>
                <c:pt idx="934">
                  <c:v>36663</c:v>
                </c:pt>
                <c:pt idx="935">
                  <c:v>36664</c:v>
                </c:pt>
                <c:pt idx="936">
                  <c:v>36665</c:v>
                </c:pt>
                <c:pt idx="937">
                  <c:v>36668</c:v>
                </c:pt>
                <c:pt idx="938">
                  <c:v>36669</c:v>
                </c:pt>
                <c:pt idx="939">
                  <c:v>36670</c:v>
                </c:pt>
                <c:pt idx="940">
                  <c:v>36671</c:v>
                </c:pt>
                <c:pt idx="941">
                  <c:v>36672</c:v>
                </c:pt>
                <c:pt idx="942">
                  <c:v>36676</c:v>
                </c:pt>
                <c:pt idx="943">
                  <c:v>36677</c:v>
                </c:pt>
                <c:pt idx="944">
                  <c:v>36678</c:v>
                </c:pt>
                <c:pt idx="945">
                  <c:v>36679</c:v>
                </c:pt>
                <c:pt idx="946">
                  <c:v>36682</c:v>
                </c:pt>
                <c:pt idx="947">
                  <c:v>36683</c:v>
                </c:pt>
                <c:pt idx="948">
                  <c:v>36684</c:v>
                </c:pt>
                <c:pt idx="949">
                  <c:v>36685</c:v>
                </c:pt>
                <c:pt idx="950">
                  <c:v>36686</c:v>
                </c:pt>
                <c:pt idx="951">
                  <c:v>36689</c:v>
                </c:pt>
                <c:pt idx="952">
                  <c:v>36690</c:v>
                </c:pt>
                <c:pt idx="953">
                  <c:v>36691</c:v>
                </c:pt>
                <c:pt idx="954">
                  <c:v>36692</c:v>
                </c:pt>
                <c:pt idx="955">
                  <c:v>36693</c:v>
                </c:pt>
                <c:pt idx="956">
                  <c:v>36696</c:v>
                </c:pt>
                <c:pt idx="957">
                  <c:v>36697</c:v>
                </c:pt>
                <c:pt idx="958">
                  <c:v>36698</c:v>
                </c:pt>
                <c:pt idx="959">
                  <c:v>36699</c:v>
                </c:pt>
                <c:pt idx="960">
                  <c:v>36700</c:v>
                </c:pt>
                <c:pt idx="961">
                  <c:v>36703</c:v>
                </c:pt>
                <c:pt idx="962">
                  <c:v>36704</c:v>
                </c:pt>
                <c:pt idx="963">
                  <c:v>36705</c:v>
                </c:pt>
                <c:pt idx="964">
                  <c:v>36706</c:v>
                </c:pt>
                <c:pt idx="965">
                  <c:v>36707</c:v>
                </c:pt>
                <c:pt idx="966">
                  <c:v>36710</c:v>
                </c:pt>
                <c:pt idx="967">
                  <c:v>36712</c:v>
                </c:pt>
                <c:pt idx="968">
                  <c:v>36713</c:v>
                </c:pt>
                <c:pt idx="969">
                  <c:v>36714</c:v>
                </c:pt>
                <c:pt idx="970">
                  <c:v>36717</c:v>
                </c:pt>
                <c:pt idx="971">
                  <c:v>36718</c:v>
                </c:pt>
                <c:pt idx="972">
                  <c:v>36719</c:v>
                </c:pt>
                <c:pt idx="973">
                  <c:v>36721</c:v>
                </c:pt>
                <c:pt idx="974">
                  <c:v>36724</c:v>
                </c:pt>
                <c:pt idx="975">
                  <c:v>36725</c:v>
                </c:pt>
                <c:pt idx="976">
                  <c:v>36726</c:v>
                </c:pt>
                <c:pt idx="977">
                  <c:v>36727</c:v>
                </c:pt>
                <c:pt idx="978">
                  <c:v>36728</c:v>
                </c:pt>
                <c:pt idx="979">
                  <c:v>36731</c:v>
                </c:pt>
                <c:pt idx="980">
                  <c:v>36732</c:v>
                </c:pt>
                <c:pt idx="981">
                  <c:v>36733</c:v>
                </c:pt>
                <c:pt idx="982">
                  <c:v>36734</c:v>
                </c:pt>
                <c:pt idx="983">
                  <c:v>36735</c:v>
                </c:pt>
                <c:pt idx="984">
                  <c:v>36738</c:v>
                </c:pt>
                <c:pt idx="985">
                  <c:v>36739</c:v>
                </c:pt>
                <c:pt idx="986">
                  <c:v>36740</c:v>
                </c:pt>
                <c:pt idx="987">
                  <c:v>36741</c:v>
                </c:pt>
                <c:pt idx="988">
                  <c:v>36742</c:v>
                </c:pt>
                <c:pt idx="989">
                  <c:v>36745</c:v>
                </c:pt>
                <c:pt idx="990">
                  <c:v>36746</c:v>
                </c:pt>
                <c:pt idx="991">
                  <c:v>36747</c:v>
                </c:pt>
                <c:pt idx="992">
                  <c:v>36748</c:v>
                </c:pt>
                <c:pt idx="993">
                  <c:v>36749</c:v>
                </c:pt>
                <c:pt idx="994">
                  <c:v>36752</c:v>
                </c:pt>
                <c:pt idx="995">
                  <c:v>36753</c:v>
                </c:pt>
                <c:pt idx="996">
                  <c:v>36754</c:v>
                </c:pt>
                <c:pt idx="997">
                  <c:v>36755</c:v>
                </c:pt>
                <c:pt idx="998">
                  <c:v>36756</c:v>
                </c:pt>
                <c:pt idx="999">
                  <c:v>36759</c:v>
                </c:pt>
                <c:pt idx="1000">
                  <c:v>36760</c:v>
                </c:pt>
                <c:pt idx="1001">
                  <c:v>36761</c:v>
                </c:pt>
                <c:pt idx="1002">
                  <c:v>36762</c:v>
                </c:pt>
                <c:pt idx="1003">
                  <c:v>36763</c:v>
                </c:pt>
                <c:pt idx="1004">
                  <c:v>36766</c:v>
                </c:pt>
                <c:pt idx="1005">
                  <c:v>36767</c:v>
                </c:pt>
                <c:pt idx="1006">
                  <c:v>36768</c:v>
                </c:pt>
                <c:pt idx="1007">
                  <c:v>36769</c:v>
                </c:pt>
                <c:pt idx="1008">
                  <c:v>36770</c:v>
                </c:pt>
                <c:pt idx="1009">
                  <c:v>36774</c:v>
                </c:pt>
                <c:pt idx="1010">
                  <c:v>36775</c:v>
                </c:pt>
                <c:pt idx="1011">
                  <c:v>36776</c:v>
                </c:pt>
                <c:pt idx="1012">
                  <c:v>36777</c:v>
                </c:pt>
                <c:pt idx="1013">
                  <c:v>36780</c:v>
                </c:pt>
                <c:pt idx="1014">
                  <c:v>36781</c:v>
                </c:pt>
                <c:pt idx="1015">
                  <c:v>36782</c:v>
                </c:pt>
                <c:pt idx="1016">
                  <c:v>36783</c:v>
                </c:pt>
                <c:pt idx="1017">
                  <c:v>36784</c:v>
                </c:pt>
                <c:pt idx="1018">
                  <c:v>36787</c:v>
                </c:pt>
                <c:pt idx="1019">
                  <c:v>36788</c:v>
                </c:pt>
                <c:pt idx="1020">
                  <c:v>36789</c:v>
                </c:pt>
                <c:pt idx="1021">
                  <c:v>36790</c:v>
                </c:pt>
                <c:pt idx="1022">
                  <c:v>36791</c:v>
                </c:pt>
                <c:pt idx="1023">
                  <c:v>36794</c:v>
                </c:pt>
                <c:pt idx="1024">
                  <c:v>36795</c:v>
                </c:pt>
                <c:pt idx="1025">
                  <c:v>36796</c:v>
                </c:pt>
                <c:pt idx="1026">
                  <c:v>36797</c:v>
                </c:pt>
                <c:pt idx="1027">
                  <c:v>36798</c:v>
                </c:pt>
                <c:pt idx="1028">
                  <c:v>36801</c:v>
                </c:pt>
                <c:pt idx="1029">
                  <c:v>36802</c:v>
                </c:pt>
                <c:pt idx="1030">
                  <c:v>36803</c:v>
                </c:pt>
                <c:pt idx="1031">
                  <c:v>36804</c:v>
                </c:pt>
                <c:pt idx="1032">
                  <c:v>36805</c:v>
                </c:pt>
                <c:pt idx="1033">
                  <c:v>36808</c:v>
                </c:pt>
                <c:pt idx="1034">
                  <c:v>36809</c:v>
                </c:pt>
                <c:pt idx="1035">
                  <c:v>36810</c:v>
                </c:pt>
                <c:pt idx="1036">
                  <c:v>36811</c:v>
                </c:pt>
                <c:pt idx="1037">
                  <c:v>36812</c:v>
                </c:pt>
                <c:pt idx="1038">
                  <c:v>36815</c:v>
                </c:pt>
                <c:pt idx="1039">
                  <c:v>36816</c:v>
                </c:pt>
                <c:pt idx="1040">
                  <c:v>36817</c:v>
                </c:pt>
                <c:pt idx="1041">
                  <c:v>36818</c:v>
                </c:pt>
                <c:pt idx="1042">
                  <c:v>36819</c:v>
                </c:pt>
                <c:pt idx="1043">
                  <c:v>36822</c:v>
                </c:pt>
                <c:pt idx="1044">
                  <c:v>36823</c:v>
                </c:pt>
                <c:pt idx="1045">
                  <c:v>36824</c:v>
                </c:pt>
                <c:pt idx="1046">
                  <c:v>36825</c:v>
                </c:pt>
                <c:pt idx="1047">
                  <c:v>36826</c:v>
                </c:pt>
                <c:pt idx="1048">
                  <c:v>36829</c:v>
                </c:pt>
                <c:pt idx="1049">
                  <c:v>36830</c:v>
                </c:pt>
                <c:pt idx="1050">
                  <c:v>36831</c:v>
                </c:pt>
                <c:pt idx="1051">
                  <c:v>36832</c:v>
                </c:pt>
                <c:pt idx="1052">
                  <c:v>36833</c:v>
                </c:pt>
                <c:pt idx="1053">
                  <c:v>36836</c:v>
                </c:pt>
                <c:pt idx="1054">
                  <c:v>36837</c:v>
                </c:pt>
                <c:pt idx="1055">
                  <c:v>36838</c:v>
                </c:pt>
                <c:pt idx="1056">
                  <c:v>36839</c:v>
                </c:pt>
                <c:pt idx="1057">
                  <c:v>36840</c:v>
                </c:pt>
                <c:pt idx="1058">
                  <c:v>36843</c:v>
                </c:pt>
                <c:pt idx="1059">
                  <c:v>36844</c:v>
                </c:pt>
                <c:pt idx="1060">
                  <c:v>36845</c:v>
                </c:pt>
                <c:pt idx="1061">
                  <c:v>36846</c:v>
                </c:pt>
                <c:pt idx="1062">
                  <c:v>36847</c:v>
                </c:pt>
                <c:pt idx="1063">
                  <c:v>36850</c:v>
                </c:pt>
                <c:pt idx="1064">
                  <c:v>36851</c:v>
                </c:pt>
                <c:pt idx="1065">
                  <c:v>36852</c:v>
                </c:pt>
                <c:pt idx="1066">
                  <c:v>36854</c:v>
                </c:pt>
                <c:pt idx="1067">
                  <c:v>36857</c:v>
                </c:pt>
                <c:pt idx="1068">
                  <c:v>36858</c:v>
                </c:pt>
                <c:pt idx="1069">
                  <c:v>36859</c:v>
                </c:pt>
                <c:pt idx="1070">
                  <c:v>36860</c:v>
                </c:pt>
                <c:pt idx="1071">
                  <c:v>36861</c:v>
                </c:pt>
                <c:pt idx="1072">
                  <c:v>36864</c:v>
                </c:pt>
                <c:pt idx="1073">
                  <c:v>36865</c:v>
                </c:pt>
                <c:pt idx="1074">
                  <c:v>36866</c:v>
                </c:pt>
                <c:pt idx="1075">
                  <c:v>36867</c:v>
                </c:pt>
                <c:pt idx="1076">
                  <c:v>36868</c:v>
                </c:pt>
                <c:pt idx="1077">
                  <c:v>36871</c:v>
                </c:pt>
                <c:pt idx="1078">
                  <c:v>36872</c:v>
                </c:pt>
                <c:pt idx="1079">
                  <c:v>36873</c:v>
                </c:pt>
                <c:pt idx="1080">
                  <c:v>36874</c:v>
                </c:pt>
                <c:pt idx="1081">
                  <c:v>36875</c:v>
                </c:pt>
                <c:pt idx="1082">
                  <c:v>36878</c:v>
                </c:pt>
                <c:pt idx="1083">
                  <c:v>36879</c:v>
                </c:pt>
                <c:pt idx="1084">
                  <c:v>36880</c:v>
                </c:pt>
                <c:pt idx="1085">
                  <c:v>36881</c:v>
                </c:pt>
                <c:pt idx="1086">
                  <c:v>36882</c:v>
                </c:pt>
                <c:pt idx="1087">
                  <c:v>36886</c:v>
                </c:pt>
                <c:pt idx="1088">
                  <c:v>36887</c:v>
                </c:pt>
                <c:pt idx="1089">
                  <c:v>36888</c:v>
                </c:pt>
                <c:pt idx="1090">
                  <c:v>36889</c:v>
                </c:pt>
                <c:pt idx="1091">
                  <c:v>36893</c:v>
                </c:pt>
                <c:pt idx="1092">
                  <c:v>36894</c:v>
                </c:pt>
                <c:pt idx="1093">
                  <c:v>36895</c:v>
                </c:pt>
                <c:pt idx="1094">
                  <c:v>36896</c:v>
                </c:pt>
                <c:pt idx="1095">
                  <c:v>36899</c:v>
                </c:pt>
                <c:pt idx="1096">
                  <c:v>36900</c:v>
                </c:pt>
                <c:pt idx="1097">
                  <c:v>36901</c:v>
                </c:pt>
                <c:pt idx="1098">
                  <c:v>36902</c:v>
                </c:pt>
                <c:pt idx="1099">
                  <c:v>36903</c:v>
                </c:pt>
                <c:pt idx="1100">
                  <c:v>36907</c:v>
                </c:pt>
                <c:pt idx="1101">
                  <c:v>36908</c:v>
                </c:pt>
                <c:pt idx="1102">
                  <c:v>36909</c:v>
                </c:pt>
                <c:pt idx="1103">
                  <c:v>36910</c:v>
                </c:pt>
                <c:pt idx="1104">
                  <c:v>36913</c:v>
                </c:pt>
                <c:pt idx="1105">
                  <c:v>36914</c:v>
                </c:pt>
                <c:pt idx="1106">
                  <c:v>36915</c:v>
                </c:pt>
                <c:pt idx="1107">
                  <c:v>36916</c:v>
                </c:pt>
                <c:pt idx="1108">
                  <c:v>36917</c:v>
                </c:pt>
                <c:pt idx="1109">
                  <c:v>36920</c:v>
                </c:pt>
                <c:pt idx="1110">
                  <c:v>36921</c:v>
                </c:pt>
                <c:pt idx="1111">
                  <c:v>36922</c:v>
                </c:pt>
                <c:pt idx="1112">
                  <c:v>36923</c:v>
                </c:pt>
                <c:pt idx="1113">
                  <c:v>36924</c:v>
                </c:pt>
                <c:pt idx="1114">
                  <c:v>36927</c:v>
                </c:pt>
                <c:pt idx="1115">
                  <c:v>36928</c:v>
                </c:pt>
                <c:pt idx="1116">
                  <c:v>36929</c:v>
                </c:pt>
                <c:pt idx="1117">
                  <c:v>36930</c:v>
                </c:pt>
                <c:pt idx="1118">
                  <c:v>36931</c:v>
                </c:pt>
                <c:pt idx="1119">
                  <c:v>36934</c:v>
                </c:pt>
                <c:pt idx="1120">
                  <c:v>36935</c:v>
                </c:pt>
                <c:pt idx="1121">
                  <c:v>36936</c:v>
                </c:pt>
                <c:pt idx="1122">
                  <c:v>36937</c:v>
                </c:pt>
                <c:pt idx="1123">
                  <c:v>36938</c:v>
                </c:pt>
                <c:pt idx="1124">
                  <c:v>36942</c:v>
                </c:pt>
                <c:pt idx="1125">
                  <c:v>36943</c:v>
                </c:pt>
                <c:pt idx="1126">
                  <c:v>36944</c:v>
                </c:pt>
                <c:pt idx="1127">
                  <c:v>36945</c:v>
                </c:pt>
                <c:pt idx="1128">
                  <c:v>36948</c:v>
                </c:pt>
                <c:pt idx="1129">
                  <c:v>36949</c:v>
                </c:pt>
                <c:pt idx="1130">
                  <c:v>36950</c:v>
                </c:pt>
                <c:pt idx="1131">
                  <c:v>36951</c:v>
                </c:pt>
                <c:pt idx="1132">
                  <c:v>36952</c:v>
                </c:pt>
                <c:pt idx="1133">
                  <c:v>36955</c:v>
                </c:pt>
                <c:pt idx="1134">
                  <c:v>36956</c:v>
                </c:pt>
                <c:pt idx="1135">
                  <c:v>36957</c:v>
                </c:pt>
                <c:pt idx="1136">
                  <c:v>36958</c:v>
                </c:pt>
                <c:pt idx="1137">
                  <c:v>36959</c:v>
                </c:pt>
                <c:pt idx="1138">
                  <c:v>36962</c:v>
                </c:pt>
                <c:pt idx="1139">
                  <c:v>36963</c:v>
                </c:pt>
                <c:pt idx="1140">
                  <c:v>36964</c:v>
                </c:pt>
                <c:pt idx="1141">
                  <c:v>36965</c:v>
                </c:pt>
                <c:pt idx="1142">
                  <c:v>36966</c:v>
                </c:pt>
                <c:pt idx="1143">
                  <c:v>36969</c:v>
                </c:pt>
                <c:pt idx="1144">
                  <c:v>36970</c:v>
                </c:pt>
                <c:pt idx="1145">
                  <c:v>36971</c:v>
                </c:pt>
                <c:pt idx="1146">
                  <c:v>36972</c:v>
                </c:pt>
                <c:pt idx="1147">
                  <c:v>36973</c:v>
                </c:pt>
                <c:pt idx="1148">
                  <c:v>36976</c:v>
                </c:pt>
                <c:pt idx="1149">
                  <c:v>36977</c:v>
                </c:pt>
                <c:pt idx="1150">
                  <c:v>36978</c:v>
                </c:pt>
                <c:pt idx="1151">
                  <c:v>36979</c:v>
                </c:pt>
                <c:pt idx="1152">
                  <c:v>36980</c:v>
                </c:pt>
                <c:pt idx="1153">
                  <c:v>36983</c:v>
                </c:pt>
                <c:pt idx="1154">
                  <c:v>36984</c:v>
                </c:pt>
                <c:pt idx="1155">
                  <c:v>36985</c:v>
                </c:pt>
                <c:pt idx="1156">
                  <c:v>36986</c:v>
                </c:pt>
                <c:pt idx="1157">
                  <c:v>36987</c:v>
                </c:pt>
                <c:pt idx="1158">
                  <c:v>36990</c:v>
                </c:pt>
                <c:pt idx="1159">
                  <c:v>36991</c:v>
                </c:pt>
                <c:pt idx="1160">
                  <c:v>36992</c:v>
                </c:pt>
                <c:pt idx="1161">
                  <c:v>36993</c:v>
                </c:pt>
                <c:pt idx="1162">
                  <c:v>36997</c:v>
                </c:pt>
                <c:pt idx="1163">
                  <c:v>36998</c:v>
                </c:pt>
                <c:pt idx="1164">
                  <c:v>36999</c:v>
                </c:pt>
                <c:pt idx="1165">
                  <c:v>37000</c:v>
                </c:pt>
                <c:pt idx="1166">
                  <c:v>37001</c:v>
                </c:pt>
                <c:pt idx="1167">
                  <c:v>37004</c:v>
                </c:pt>
                <c:pt idx="1168">
                  <c:v>37005</c:v>
                </c:pt>
                <c:pt idx="1169">
                  <c:v>37006</c:v>
                </c:pt>
                <c:pt idx="1170">
                  <c:v>37007</c:v>
                </c:pt>
                <c:pt idx="1171">
                  <c:v>37008</c:v>
                </c:pt>
                <c:pt idx="1172">
                  <c:v>37011</c:v>
                </c:pt>
                <c:pt idx="1173">
                  <c:v>37012</c:v>
                </c:pt>
                <c:pt idx="1174">
                  <c:v>37013</c:v>
                </c:pt>
                <c:pt idx="1175">
                  <c:v>37014</c:v>
                </c:pt>
                <c:pt idx="1176">
                  <c:v>37015</c:v>
                </c:pt>
                <c:pt idx="1177">
                  <c:v>37018</c:v>
                </c:pt>
                <c:pt idx="1178">
                  <c:v>37019</c:v>
                </c:pt>
                <c:pt idx="1179">
                  <c:v>37020</c:v>
                </c:pt>
                <c:pt idx="1180">
                  <c:v>37021</c:v>
                </c:pt>
                <c:pt idx="1181">
                  <c:v>37022</c:v>
                </c:pt>
                <c:pt idx="1182">
                  <c:v>37025</c:v>
                </c:pt>
                <c:pt idx="1183">
                  <c:v>37026</c:v>
                </c:pt>
                <c:pt idx="1184">
                  <c:v>37027</c:v>
                </c:pt>
                <c:pt idx="1185">
                  <c:v>37028</c:v>
                </c:pt>
                <c:pt idx="1186">
                  <c:v>37029</c:v>
                </c:pt>
                <c:pt idx="1187">
                  <c:v>37032</c:v>
                </c:pt>
                <c:pt idx="1188">
                  <c:v>37033</c:v>
                </c:pt>
                <c:pt idx="1189">
                  <c:v>37034</c:v>
                </c:pt>
                <c:pt idx="1190">
                  <c:v>37035</c:v>
                </c:pt>
                <c:pt idx="1191">
                  <c:v>37036</c:v>
                </c:pt>
                <c:pt idx="1192">
                  <c:v>37040</c:v>
                </c:pt>
                <c:pt idx="1193">
                  <c:v>37041</c:v>
                </c:pt>
                <c:pt idx="1194">
                  <c:v>37042</c:v>
                </c:pt>
                <c:pt idx="1195">
                  <c:v>37043</c:v>
                </c:pt>
                <c:pt idx="1196">
                  <c:v>37046</c:v>
                </c:pt>
                <c:pt idx="1197">
                  <c:v>37047</c:v>
                </c:pt>
                <c:pt idx="1198">
                  <c:v>37048</c:v>
                </c:pt>
                <c:pt idx="1199">
                  <c:v>37049</c:v>
                </c:pt>
                <c:pt idx="1200">
                  <c:v>37050</c:v>
                </c:pt>
                <c:pt idx="1201">
                  <c:v>37053</c:v>
                </c:pt>
                <c:pt idx="1202">
                  <c:v>37054</c:v>
                </c:pt>
                <c:pt idx="1203">
                  <c:v>37055</c:v>
                </c:pt>
                <c:pt idx="1204">
                  <c:v>37056</c:v>
                </c:pt>
                <c:pt idx="1205">
                  <c:v>37057</c:v>
                </c:pt>
                <c:pt idx="1206">
                  <c:v>37060</c:v>
                </c:pt>
                <c:pt idx="1207">
                  <c:v>37061</c:v>
                </c:pt>
                <c:pt idx="1208">
                  <c:v>37062</c:v>
                </c:pt>
                <c:pt idx="1209">
                  <c:v>37063</c:v>
                </c:pt>
                <c:pt idx="1210">
                  <c:v>37064</c:v>
                </c:pt>
                <c:pt idx="1211">
                  <c:v>37067</c:v>
                </c:pt>
                <c:pt idx="1212">
                  <c:v>37068</c:v>
                </c:pt>
                <c:pt idx="1213">
                  <c:v>37069</c:v>
                </c:pt>
                <c:pt idx="1214">
                  <c:v>37070</c:v>
                </c:pt>
                <c:pt idx="1215">
                  <c:v>37071</c:v>
                </c:pt>
                <c:pt idx="1216">
                  <c:v>37074</c:v>
                </c:pt>
                <c:pt idx="1217">
                  <c:v>37075</c:v>
                </c:pt>
                <c:pt idx="1218">
                  <c:v>37077</c:v>
                </c:pt>
                <c:pt idx="1219">
                  <c:v>37078</c:v>
                </c:pt>
                <c:pt idx="1220">
                  <c:v>37081</c:v>
                </c:pt>
                <c:pt idx="1221">
                  <c:v>37082</c:v>
                </c:pt>
                <c:pt idx="1222">
                  <c:v>37083</c:v>
                </c:pt>
                <c:pt idx="1223">
                  <c:v>37084</c:v>
                </c:pt>
                <c:pt idx="1224">
                  <c:v>37085</c:v>
                </c:pt>
                <c:pt idx="1225">
                  <c:v>37088</c:v>
                </c:pt>
                <c:pt idx="1226">
                  <c:v>37089</c:v>
                </c:pt>
                <c:pt idx="1227">
                  <c:v>37090</c:v>
                </c:pt>
                <c:pt idx="1228">
                  <c:v>37091</c:v>
                </c:pt>
                <c:pt idx="1229">
                  <c:v>37092</c:v>
                </c:pt>
                <c:pt idx="1230">
                  <c:v>37095</c:v>
                </c:pt>
                <c:pt idx="1231">
                  <c:v>37096</c:v>
                </c:pt>
                <c:pt idx="1232">
                  <c:v>37097</c:v>
                </c:pt>
                <c:pt idx="1233">
                  <c:v>37098</c:v>
                </c:pt>
                <c:pt idx="1234">
                  <c:v>37099</c:v>
                </c:pt>
                <c:pt idx="1235">
                  <c:v>37102</c:v>
                </c:pt>
                <c:pt idx="1236">
                  <c:v>37103</c:v>
                </c:pt>
                <c:pt idx="1237">
                  <c:v>37104</c:v>
                </c:pt>
                <c:pt idx="1238">
                  <c:v>37105</c:v>
                </c:pt>
                <c:pt idx="1239">
                  <c:v>37106</c:v>
                </c:pt>
                <c:pt idx="1240">
                  <c:v>37109</c:v>
                </c:pt>
                <c:pt idx="1241">
                  <c:v>37110</c:v>
                </c:pt>
                <c:pt idx="1242">
                  <c:v>37111</c:v>
                </c:pt>
                <c:pt idx="1243">
                  <c:v>37112</c:v>
                </c:pt>
                <c:pt idx="1244">
                  <c:v>37113</c:v>
                </c:pt>
                <c:pt idx="1245">
                  <c:v>37116</c:v>
                </c:pt>
                <c:pt idx="1246">
                  <c:v>37117</c:v>
                </c:pt>
                <c:pt idx="1247">
                  <c:v>37118</c:v>
                </c:pt>
                <c:pt idx="1248">
                  <c:v>37119</c:v>
                </c:pt>
                <c:pt idx="1249">
                  <c:v>37120</c:v>
                </c:pt>
                <c:pt idx="1250">
                  <c:v>37123</c:v>
                </c:pt>
                <c:pt idx="1251">
                  <c:v>37124</c:v>
                </c:pt>
                <c:pt idx="1252">
                  <c:v>37125</c:v>
                </c:pt>
                <c:pt idx="1253">
                  <c:v>37126</c:v>
                </c:pt>
                <c:pt idx="1254">
                  <c:v>37127</c:v>
                </c:pt>
                <c:pt idx="1255">
                  <c:v>37130</c:v>
                </c:pt>
                <c:pt idx="1256">
                  <c:v>37131</c:v>
                </c:pt>
                <c:pt idx="1257">
                  <c:v>37132</c:v>
                </c:pt>
                <c:pt idx="1258">
                  <c:v>37133</c:v>
                </c:pt>
                <c:pt idx="1259">
                  <c:v>37134</c:v>
                </c:pt>
                <c:pt idx="1260">
                  <c:v>37138</c:v>
                </c:pt>
                <c:pt idx="1261">
                  <c:v>37139</c:v>
                </c:pt>
                <c:pt idx="1262">
                  <c:v>37140</c:v>
                </c:pt>
                <c:pt idx="1263">
                  <c:v>37141</c:v>
                </c:pt>
                <c:pt idx="1264">
                  <c:v>37144</c:v>
                </c:pt>
                <c:pt idx="1265">
                  <c:v>37145</c:v>
                </c:pt>
                <c:pt idx="1266">
                  <c:v>37146</c:v>
                </c:pt>
                <c:pt idx="1267">
                  <c:v>37147</c:v>
                </c:pt>
                <c:pt idx="1268">
                  <c:v>37148</c:v>
                </c:pt>
                <c:pt idx="1269">
                  <c:v>37151</c:v>
                </c:pt>
                <c:pt idx="1270">
                  <c:v>37152</c:v>
                </c:pt>
                <c:pt idx="1271">
                  <c:v>37153</c:v>
                </c:pt>
                <c:pt idx="1272">
                  <c:v>37154</c:v>
                </c:pt>
                <c:pt idx="1273">
                  <c:v>37155</c:v>
                </c:pt>
                <c:pt idx="1274">
                  <c:v>37158</c:v>
                </c:pt>
                <c:pt idx="1275">
                  <c:v>37159</c:v>
                </c:pt>
                <c:pt idx="1276">
                  <c:v>37160</c:v>
                </c:pt>
                <c:pt idx="1277">
                  <c:v>37161</c:v>
                </c:pt>
                <c:pt idx="1278">
                  <c:v>37162</c:v>
                </c:pt>
                <c:pt idx="1279">
                  <c:v>37165</c:v>
                </c:pt>
                <c:pt idx="1280">
                  <c:v>37166</c:v>
                </c:pt>
                <c:pt idx="1281">
                  <c:v>37167</c:v>
                </c:pt>
                <c:pt idx="1282">
                  <c:v>37168</c:v>
                </c:pt>
                <c:pt idx="1283">
                  <c:v>37169</c:v>
                </c:pt>
                <c:pt idx="1284">
                  <c:v>37172</c:v>
                </c:pt>
                <c:pt idx="1285">
                  <c:v>37173</c:v>
                </c:pt>
                <c:pt idx="1286">
                  <c:v>37174</c:v>
                </c:pt>
                <c:pt idx="1287">
                  <c:v>37175</c:v>
                </c:pt>
                <c:pt idx="1288">
                  <c:v>37176</c:v>
                </c:pt>
                <c:pt idx="1289">
                  <c:v>37179</c:v>
                </c:pt>
                <c:pt idx="1290">
                  <c:v>37180</c:v>
                </c:pt>
                <c:pt idx="1291">
                  <c:v>37181</c:v>
                </c:pt>
                <c:pt idx="1292">
                  <c:v>37182</c:v>
                </c:pt>
                <c:pt idx="1293">
                  <c:v>37183</c:v>
                </c:pt>
                <c:pt idx="1294">
                  <c:v>37186</c:v>
                </c:pt>
                <c:pt idx="1295">
                  <c:v>37187</c:v>
                </c:pt>
                <c:pt idx="1296">
                  <c:v>37188</c:v>
                </c:pt>
                <c:pt idx="1297">
                  <c:v>37189</c:v>
                </c:pt>
                <c:pt idx="1298">
                  <c:v>37190</c:v>
                </c:pt>
                <c:pt idx="1299">
                  <c:v>37193</c:v>
                </c:pt>
                <c:pt idx="1300">
                  <c:v>37194</c:v>
                </c:pt>
                <c:pt idx="1301">
                  <c:v>37195</c:v>
                </c:pt>
                <c:pt idx="1302">
                  <c:v>37196</c:v>
                </c:pt>
                <c:pt idx="1303">
                  <c:v>37197</c:v>
                </c:pt>
                <c:pt idx="1304">
                  <c:v>37200</c:v>
                </c:pt>
                <c:pt idx="1305">
                  <c:v>37201</c:v>
                </c:pt>
                <c:pt idx="1306">
                  <c:v>37202</c:v>
                </c:pt>
                <c:pt idx="1307">
                  <c:v>37203</c:v>
                </c:pt>
                <c:pt idx="1308">
                  <c:v>37204</c:v>
                </c:pt>
                <c:pt idx="1309">
                  <c:v>37207</c:v>
                </c:pt>
                <c:pt idx="1310">
                  <c:v>37208</c:v>
                </c:pt>
                <c:pt idx="1311">
                  <c:v>37209</c:v>
                </c:pt>
                <c:pt idx="1312">
                  <c:v>37210</c:v>
                </c:pt>
                <c:pt idx="1313">
                  <c:v>37211</c:v>
                </c:pt>
                <c:pt idx="1314">
                  <c:v>37214</c:v>
                </c:pt>
                <c:pt idx="1315">
                  <c:v>37215</c:v>
                </c:pt>
                <c:pt idx="1316">
                  <c:v>37216</c:v>
                </c:pt>
                <c:pt idx="1317">
                  <c:v>37218</c:v>
                </c:pt>
                <c:pt idx="1318">
                  <c:v>37221</c:v>
                </c:pt>
                <c:pt idx="1319">
                  <c:v>37222</c:v>
                </c:pt>
                <c:pt idx="1320">
                  <c:v>37223</c:v>
                </c:pt>
                <c:pt idx="1321">
                  <c:v>37224</c:v>
                </c:pt>
                <c:pt idx="1322">
                  <c:v>37225</c:v>
                </c:pt>
                <c:pt idx="1323">
                  <c:v>37228</c:v>
                </c:pt>
                <c:pt idx="1324">
                  <c:v>37229</c:v>
                </c:pt>
                <c:pt idx="1325">
                  <c:v>37230</c:v>
                </c:pt>
                <c:pt idx="1326">
                  <c:v>37231</c:v>
                </c:pt>
                <c:pt idx="1327">
                  <c:v>37232</c:v>
                </c:pt>
                <c:pt idx="1328">
                  <c:v>37235</c:v>
                </c:pt>
                <c:pt idx="1329">
                  <c:v>37236</c:v>
                </c:pt>
                <c:pt idx="1330">
                  <c:v>37237</c:v>
                </c:pt>
                <c:pt idx="1331">
                  <c:v>37238</c:v>
                </c:pt>
                <c:pt idx="1332">
                  <c:v>37239</c:v>
                </c:pt>
                <c:pt idx="1333">
                  <c:v>37242</c:v>
                </c:pt>
                <c:pt idx="1334">
                  <c:v>37243</c:v>
                </c:pt>
                <c:pt idx="1335">
                  <c:v>37244</c:v>
                </c:pt>
                <c:pt idx="1336">
                  <c:v>37245</c:v>
                </c:pt>
                <c:pt idx="1337">
                  <c:v>37246</c:v>
                </c:pt>
                <c:pt idx="1338">
                  <c:v>37249</c:v>
                </c:pt>
                <c:pt idx="1339">
                  <c:v>37251</c:v>
                </c:pt>
                <c:pt idx="1340">
                  <c:v>37252</c:v>
                </c:pt>
                <c:pt idx="1341">
                  <c:v>37253</c:v>
                </c:pt>
                <c:pt idx="1342">
                  <c:v>37256</c:v>
                </c:pt>
                <c:pt idx="1343">
                  <c:v>37258</c:v>
                </c:pt>
                <c:pt idx="1344">
                  <c:v>37259</c:v>
                </c:pt>
                <c:pt idx="1345">
                  <c:v>37260</c:v>
                </c:pt>
                <c:pt idx="1346">
                  <c:v>37263</c:v>
                </c:pt>
                <c:pt idx="1347">
                  <c:v>37264</c:v>
                </c:pt>
                <c:pt idx="1348">
                  <c:v>37265</c:v>
                </c:pt>
                <c:pt idx="1349">
                  <c:v>37266</c:v>
                </c:pt>
                <c:pt idx="1350">
                  <c:v>37267</c:v>
                </c:pt>
                <c:pt idx="1351">
                  <c:v>37270</c:v>
                </c:pt>
                <c:pt idx="1352">
                  <c:v>37271</c:v>
                </c:pt>
                <c:pt idx="1353">
                  <c:v>37272</c:v>
                </c:pt>
                <c:pt idx="1354">
                  <c:v>37273</c:v>
                </c:pt>
                <c:pt idx="1355">
                  <c:v>37274</c:v>
                </c:pt>
                <c:pt idx="1356">
                  <c:v>37278</c:v>
                </c:pt>
                <c:pt idx="1357">
                  <c:v>37279</c:v>
                </c:pt>
                <c:pt idx="1358">
                  <c:v>37280</c:v>
                </c:pt>
                <c:pt idx="1359">
                  <c:v>37281</c:v>
                </c:pt>
                <c:pt idx="1360">
                  <c:v>37284</c:v>
                </c:pt>
                <c:pt idx="1361">
                  <c:v>37285</c:v>
                </c:pt>
                <c:pt idx="1362">
                  <c:v>37286</c:v>
                </c:pt>
                <c:pt idx="1363">
                  <c:v>37287</c:v>
                </c:pt>
                <c:pt idx="1364">
                  <c:v>37288</c:v>
                </c:pt>
                <c:pt idx="1365">
                  <c:v>37291</c:v>
                </c:pt>
                <c:pt idx="1366">
                  <c:v>37292</c:v>
                </c:pt>
                <c:pt idx="1367">
                  <c:v>37293</c:v>
                </c:pt>
                <c:pt idx="1368">
                  <c:v>37294</c:v>
                </c:pt>
                <c:pt idx="1369">
                  <c:v>37295</c:v>
                </c:pt>
                <c:pt idx="1370">
                  <c:v>37298</c:v>
                </c:pt>
                <c:pt idx="1371">
                  <c:v>37299</c:v>
                </c:pt>
                <c:pt idx="1372">
                  <c:v>37300</c:v>
                </c:pt>
                <c:pt idx="1373">
                  <c:v>37301</c:v>
                </c:pt>
                <c:pt idx="1374">
                  <c:v>37302</c:v>
                </c:pt>
                <c:pt idx="1375">
                  <c:v>37306</c:v>
                </c:pt>
                <c:pt idx="1376">
                  <c:v>37307</c:v>
                </c:pt>
                <c:pt idx="1377">
                  <c:v>37308</c:v>
                </c:pt>
                <c:pt idx="1378">
                  <c:v>37309</c:v>
                </c:pt>
                <c:pt idx="1379">
                  <c:v>37312</c:v>
                </c:pt>
                <c:pt idx="1380">
                  <c:v>37313</c:v>
                </c:pt>
                <c:pt idx="1381">
                  <c:v>37314</c:v>
                </c:pt>
                <c:pt idx="1382">
                  <c:v>37315</c:v>
                </c:pt>
                <c:pt idx="1383">
                  <c:v>37316</c:v>
                </c:pt>
                <c:pt idx="1384">
                  <c:v>37319</c:v>
                </c:pt>
                <c:pt idx="1385">
                  <c:v>37320</c:v>
                </c:pt>
                <c:pt idx="1386">
                  <c:v>37321</c:v>
                </c:pt>
                <c:pt idx="1387">
                  <c:v>37322</c:v>
                </c:pt>
                <c:pt idx="1388">
                  <c:v>37323</c:v>
                </c:pt>
                <c:pt idx="1389">
                  <c:v>37326</c:v>
                </c:pt>
                <c:pt idx="1390">
                  <c:v>37327</c:v>
                </c:pt>
                <c:pt idx="1391">
                  <c:v>37328</c:v>
                </c:pt>
                <c:pt idx="1392">
                  <c:v>37329</c:v>
                </c:pt>
                <c:pt idx="1393">
                  <c:v>37330</c:v>
                </c:pt>
                <c:pt idx="1394">
                  <c:v>37333</c:v>
                </c:pt>
                <c:pt idx="1395">
                  <c:v>37334</c:v>
                </c:pt>
                <c:pt idx="1396">
                  <c:v>37335</c:v>
                </c:pt>
                <c:pt idx="1397">
                  <c:v>37336</c:v>
                </c:pt>
                <c:pt idx="1398">
                  <c:v>37337</c:v>
                </c:pt>
                <c:pt idx="1399">
                  <c:v>37340</c:v>
                </c:pt>
                <c:pt idx="1400">
                  <c:v>37341</c:v>
                </c:pt>
                <c:pt idx="1401">
                  <c:v>37342</c:v>
                </c:pt>
                <c:pt idx="1402">
                  <c:v>37343</c:v>
                </c:pt>
                <c:pt idx="1403">
                  <c:v>37347</c:v>
                </c:pt>
                <c:pt idx="1404">
                  <c:v>37348</c:v>
                </c:pt>
                <c:pt idx="1405">
                  <c:v>37349</c:v>
                </c:pt>
                <c:pt idx="1406">
                  <c:v>37350</c:v>
                </c:pt>
                <c:pt idx="1407">
                  <c:v>37351</c:v>
                </c:pt>
                <c:pt idx="1408">
                  <c:v>37354</c:v>
                </c:pt>
                <c:pt idx="1409">
                  <c:v>37355</c:v>
                </c:pt>
                <c:pt idx="1410">
                  <c:v>37356</c:v>
                </c:pt>
                <c:pt idx="1411">
                  <c:v>37357</c:v>
                </c:pt>
                <c:pt idx="1412">
                  <c:v>37358</c:v>
                </c:pt>
                <c:pt idx="1413">
                  <c:v>37361</c:v>
                </c:pt>
                <c:pt idx="1414">
                  <c:v>37362</c:v>
                </c:pt>
                <c:pt idx="1415">
                  <c:v>37363</c:v>
                </c:pt>
                <c:pt idx="1416">
                  <c:v>37364</c:v>
                </c:pt>
                <c:pt idx="1417">
                  <c:v>37365</c:v>
                </c:pt>
                <c:pt idx="1418">
                  <c:v>37368</c:v>
                </c:pt>
                <c:pt idx="1419">
                  <c:v>37369</c:v>
                </c:pt>
                <c:pt idx="1420">
                  <c:v>37370</c:v>
                </c:pt>
                <c:pt idx="1421">
                  <c:v>37371</c:v>
                </c:pt>
                <c:pt idx="1422">
                  <c:v>37372</c:v>
                </c:pt>
                <c:pt idx="1423">
                  <c:v>37375</c:v>
                </c:pt>
                <c:pt idx="1424">
                  <c:v>37376</c:v>
                </c:pt>
                <c:pt idx="1425">
                  <c:v>37377</c:v>
                </c:pt>
                <c:pt idx="1426">
                  <c:v>37378</c:v>
                </c:pt>
                <c:pt idx="1427">
                  <c:v>37379</c:v>
                </c:pt>
                <c:pt idx="1428">
                  <c:v>37382</c:v>
                </c:pt>
                <c:pt idx="1429">
                  <c:v>37383</c:v>
                </c:pt>
                <c:pt idx="1430">
                  <c:v>37384</c:v>
                </c:pt>
                <c:pt idx="1431">
                  <c:v>37385</c:v>
                </c:pt>
                <c:pt idx="1432">
                  <c:v>37386</c:v>
                </c:pt>
                <c:pt idx="1433">
                  <c:v>37389</c:v>
                </c:pt>
                <c:pt idx="1434">
                  <c:v>37390</c:v>
                </c:pt>
                <c:pt idx="1435">
                  <c:v>37391</c:v>
                </c:pt>
                <c:pt idx="1436">
                  <c:v>37392</c:v>
                </c:pt>
                <c:pt idx="1437">
                  <c:v>37393</c:v>
                </c:pt>
                <c:pt idx="1438">
                  <c:v>37396</c:v>
                </c:pt>
                <c:pt idx="1439">
                  <c:v>37397</c:v>
                </c:pt>
                <c:pt idx="1440">
                  <c:v>37398</c:v>
                </c:pt>
                <c:pt idx="1441">
                  <c:v>37399</c:v>
                </c:pt>
                <c:pt idx="1442">
                  <c:v>37400</c:v>
                </c:pt>
                <c:pt idx="1443">
                  <c:v>37404</c:v>
                </c:pt>
                <c:pt idx="1444">
                  <c:v>37405</c:v>
                </c:pt>
                <c:pt idx="1445">
                  <c:v>37406</c:v>
                </c:pt>
                <c:pt idx="1446">
                  <c:v>37407</c:v>
                </c:pt>
                <c:pt idx="1447">
                  <c:v>37410</c:v>
                </c:pt>
                <c:pt idx="1448">
                  <c:v>37411</c:v>
                </c:pt>
                <c:pt idx="1449">
                  <c:v>37412</c:v>
                </c:pt>
                <c:pt idx="1450">
                  <c:v>37413</c:v>
                </c:pt>
                <c:pt idx="1451">
                  <c:v>37414</c:v>
                </c:pt>
                <c:pt idx="1452">
                  <c:v>37417</c:v>
                </c:pt>
                <c:pt idx="1453">
                  <c:v>37418</c:v>
                </c:pt>
                <c:pt idx="1454">
                  <c:v>37419</c:v>
                </c:pt>
                <c:pt idx="1455">
                  <c:v>37420</c:v>
                </c:pt>
                <c:pt idx="1456">
                  <c:v>37421</c:v>
                </c:pt>
                <c:pt idx="1457">
                  <c:v>37424</c:v>
                </c:pt>
                <c:pt idx="1458">
                  <c:v>37425</c:v>
                </c:pt>
                <c:pt idx="1459">
                  <c:v>37426</c:v>
                </c:pt>
                <c:pt idx="1460">
                  <c:v>37427</c:v>
                </c:pt>
                <c:pt idx="1461">
                  <c:v>37428</c:v>
                </c:pt>
                <c:pt idx="1462">
                  <c:v>37431</c:v>
                </c:pt>
                <c:pt idx="1463">
                  <c:v>37432</c:v>
                </c:pt>
                <c:pt idx="1464">
                  <c:v>37433</c:v>
                </c:pt>
                <c:pt idx="1465">
                  <c:v>37434</c:v>
                </c:pt>
                <c:pt idx="1466">
                  <c:v>37435</c:v>
                </c:pt>
                <c:pt idx="1467">
                  <c:v>37438</c:v>
                </c:pt>
                <c:pt idx="1468">
                  <c:v>37439</c:v>
                </c:pt>
                <c:pt idx="1469">
                  <c:v>37440</c:v>
                </c:pt>
                <c:pt idx="1470">
                  <c:v>37442</c:v>
                </c:pt>
                <c:pt idx="1471">
                  <c:v>37445</c:v>
                </c:pt>
                <c:pt idx="1472">
                  <c:v>37446</c:v>
                </c:pt>
                <c:pt idx="1473">
                  <c:v>37447</c:v>
                </c:pt>
                <c:pt idx="1474">
                  <c:v>37448</c:v>
                </c:pt>
                <c:pt idx="1475">
                  <c:v>37449</c:v>
                </c:pt>
                <c:pt idx="1476">
                  <c:v>37452</c:v>
                </c:pt>
                <c:pt idx="1477">
                  <c:v>37453</c:v>
                </c:pt>
                <c:pt idx="1478">
                  <c:v>37454</c:v>
                </c:pt>
                <c:pt idx="1479">
                  <c:v>37455</c:v>
                </c:pt>
                <c:pt idx="1480">
                  <c:v>37456</c:v>
                </c:pt>
                <c:pt idx="1481">
                  <c:v>37459</c:v>
                </c:pt>
                <c:pt idx="1482">
                  <c:v>37460</c:v>
                </c:pt>
                <c:pt idx="1483">
                  <c:v>37461</c:v>
                </c:pt>
                <c:pt idx="1484">
                  <c:v>37462</c:v>
                </c:pt>
                <c:pt idx="1485">
                  <c:v>37463</c:v>
                </c:pt>
                <c:pt idx="1486">
                  <c:v>37466</c:v>
                </c:pt>
                <c:pt idx="1487">
                  <c:v>37467</c:v>
                </c:pt>
                <c:pt idx="1488">
                  <c:v>37468</c:v>
                </c:pt>
                <c:pt idx="1489">
                  <c:v>37469</c:v>
                </c:pt>
                <c:pt idx="1490">
                  <c:v>37470</c:v>
                </c:pt>
                <c:pt idx="1491">
                  <c:v>37473</c:v>
                </c:pt>
                <c:pt idx="1492">
                  <c:v>37474</c:v>
                </c:pt>
                <c:pt idx="1493">
                  <c:v>37475</c:v>
                </c:pt>
                <c:pt idx="1494">
                  <c:v>37476</c:v>
                </c:pt>
                <c:pt idx="1495">
                  <c:v>37477</c:v>
                </c:pt>
                <c:pt idx="1496">
                  <c:v>37480</c:v>
                </c:pt>
                <c:pt idx="1497">
                  <c:v>37481</c:v>
                </c:pt>
                <c:pt idx="1498">
                  <c:v>37482</c:v>
                </c:pt>
                <c:pt idx="1499">
                  <c:v>37483</c:v>
                </c:pt>
                <c:pt idx="1500">
                  <c:v>37484</c:v>
                </c:pt>
                <c:pt idx="1501">
                  <c:v>37487</c:v>
                </c:pt>
                <c:pt idx="1502">
                  <c:v>37488</c:v>
                </c:pt>
                <c:pt idx="1503">
                  <c:v>37489</c:v>
                </c:pt>
                <c:pt idx="1504">
                  <c:v>37490</c:v>
                </c:pt>
                <c:pt idx="1505">
                  <c:v>37491</c:v>
                </c:pt>
                <c:pt idx="1506">
                  <c:v>37494</c:v>
                </c:pt>
                <c:pt idx="1507">
                  <c:v>37495</c:v>
                </c:pt>
                <c:pt idx="1508">
                  <c:v>37496</c:v>
                </c:pt>
                <c:pt idx="1509">
                  <c:v>37497</c:v>
                </c:pt>
                <c:pt idx="1510">
                  <c:v>37498</c:v>
                </c:pt>
                <c:pt idx="1511">
                  <c:v>37502</c:v>
                </c:pt>
                <c:pt idx="1512">
                  <c:v>37503</c:v>
                </c:pt>
                <c:pt idx="1513">
                  <c:v>37504</c:v>
                </c:pt>
                <c:pt idx="1514">
                  <c:v>37505</c:v>
                </c:pt>
                <c:pt idx="1515">
                  <c:v>37508</c:v>
                </c:pt>
                <c:pt idx="1516">
                  <c:v>37509</c:v>
                </c:pt>
                <c:pt idx="1517">
                  <c:v>37510</c:v>
                </c:pt>
                <c:pt idx="1518">
                  <c:v>37511</c:v>
                </c:pt>
                <c:pt idx="1519">
                  <c:v>37512</c:v>
                </c:pt>
                <c:pt idx="1520">
                  <c:v>37515</c:v>
                </c:pt>
                <c:pt idx="1521">
                  <c:v>37516</c:v>
                </c:pt>
                <c:pt idx="1522">
                  <c:v>37517</c:v>
                </c:pt>
                <c:pt idx="1523">
                  <c:v>37518</c:v>
                </c:pt>
                <c:pt idx="1524">
                  <c:v>37519</c:v>
                </c:pt>
                <c:pt idx="1525">
                  <c:v>37522</c:v>
                </c:pt>
                <c:pt idx="1526">
                  <c:v>37523</c:v>
                </c:pt>
                <c:pt idx="1527">
                  <c:v>37524</c:v>
                </c:pt>
                <c:pt idx="1528">
                  <c:v>37525</c:v>
                </c:pt>
                <c:pt idx="1529">
                  <c:v>37526</c:v>
                </c:pt>
                <c:pt idx="1530">
                  <c:v>37529</c:v>
                </c:pt>
                <c:pt idx="1531">
                  <c:v>37530</c:v>
                </c:pt>
                <c:pt idx="1532">
                  <c:v>37531</c:v>
                </c:pt>
                <c:pt idx="1533">
                  <c:v>37532</c:v>
                </c:pt>
                <c:pt idx="1534">
                  <c:v>37533</c:v>
                </c:pt>
                <c:pt idx="1535">
                  <c:v>37536</c:v>
                </c:pt>
                <c:pt idx="1536">
                  <c:v>37537</c:v>
                </c:pt>
                <c:pt idx="1537">
                  <c:v>37538</c:v>
                </c:pt>
                <c:pt idx="1538">
                  <c:v>37539</c:v>
                </c:pt>
                <c:pt idx="1539">
                  <c:v>37540</c:v>
                </c:pt>
                <c:pt idx="1540">
                  <c:v>37543</c:v>
                </c:pt>
                <c:pt idx="1541">
                  <c:v>37544</c:v>
                </c:pt>
                <c:pt idx="1542">
                  <c:v>37545</c:v>
                </c:pt>
                <c:pt idx="1543">
                  <c:v>37546</c:v>
                </c:pt>
                <c:pt idx="1544">
                  <c:v>37547</c:v>
                </c:pt>
                <c:pt idx="1545">
                  <c:v>37550</c:v>
                </c:pt>
                <c:pt idx="1546">
                  <c:v>37551</c:v>
                </c:pt>
                <c:pt idx="1547">
                  <c:v>37552</c:v>
                </c:pt>
                <c:pt idx="1548">
                  <c:v>37553</c:v>
                </c:pt>
                <c:pt idx="1549">
                  <c:v>37554</c:v>
                </c:pt>
                <c:pt idx="1550">
                  <c:v>37557</c:v>
                </c:pt>
                <c:pt idx="1551">
                  <c:v>37558</c:v>
                </c:pt>
                <c:pt idx="1552">
                  <c:v>37559</c:v>
                </c:pt>
                <c:pt idx="1553">
                  <c:v>37560</c:v>
                </c:pt>
                <c:pt idx="1554">
                  <c:v>37561</c:v>
                </c:pt>
                <c:pt idx="1555">
                  <c:v>37564</c:v>
                </c:pt>
                <c:pt idx="1556">
                  <c:v>37565</c:v>
                </c:pt>
                <c:pt idx="1557">
                  <c:v>37566</c:v>
                </c:pt>
                <c:pt idx="1558">
                  <c:v>37567</c:v>
                </c:pt>
                <c:pt idx="1559">
                  <c:v>37568</c:v>
                </c:pt>
                <c:pt idx="1560">
                  <c:v>37571</c:v>
                </c:pt>
                <c:pt idx="1561">
                  <c:v>37572</c:v>
                </c:pt>
                <c:pt idx="1562">
                  <c:v>37573</c:v>
                </c:pt>
                <c:pt idx="1563">
                  <c:v>37574</c:v>
                </c:pt>
                <c:pt idx="1564">
                  <c:v>37575</c:v>
                </c:pt>
                <c:pt idx="1565">
                  <c:v>37578</c:v>
                </c:pt>
                <c:pt idx="1566">
                  <c:v>37579</c:v>
                </c:pt>
                <c:pt idx="1567">
                  <c:v>37580</c:v>
                </c:pt>
                <c:pt idx="1568">
                  <c:v>37581</c:v>
                </c:pt>
                <c:pt idx="1569">
                  <c:v>37582</c:v>
                </c:pt>
                <c:pt idx="1570">
                  <c:v>37585</c:v>
                </c:pt>
                <c:pt idx="1571">
                  <c:v>37586</c:v>
                </c:pt>
                <c:pt idx="1572">
                  <c:v>37587</c:v>
                </c:pt>
                <c:pt idx="1573">
                  <c:v>37589</c:v>
                </c:pt>
                <c:pt idx="1574">
                  <c:v>37592</c:v>
                </c:pt>
                <c:pt idx="1575">
                  <c:v>37593</c:v>
                </c:pt>
                <c:pt idx="1576">
                  <c:v>37594</c:v>
                </c:pt>
                <c:pt idx="1577">
                  <c:v>37595</c:v>
                </c:pt>
                <c:pt idx="1578">
                  <c:v>37596</c:v>
                </c:pt>
                <c:pt idx="1579">
                  <c:v>37599</c:v>
                </c:pt>
                <c:pt idx="1580">
                  <c:v>37600</c:v>
                </c:pt>
                <c:pt idx="1581">
                  <c:v>37601</c:v>
                </c:pt>
                <c:pt idx="1582">
                  <c:v>37602</c:v>
                </c:pt>
                <c:pt idx="1583">
                  <c:v>37603</c:v>
                </c:pt>
                <c:pt idx="1584">
                  <c:v>37606</c:v>
                </c:pt>
                <c:pt idx="1585">
                  <c:v>37607</c:v>
                </c:pt>
                <c:pt idx="1586">
                  <c:v>37608</c:v>
                </c:pt>
                <c:pt idx="1587">
                  <c:v>37609</c:v>
                </c:pt>
                <c:pt idx="1588">
                  <c:v>37610</c:v>
                </c:pt>
                <c:pt idx="1589">
                  <c:v>37613</c:v>
                </c:pt>
                <c:pt idx="1590">
                  <c:v>37614</c:v>
                </c:pt>
                <c:pt idx="1591">
                  <c:v>37616</c:v>
                </c:pt>
                <c:pt idx="1592">
                  <c:v>37617</c:v>
                </c:pt>
                <c:pt idx="1593">
                  <c:v>37620</c:v>
                </c:pt>
                <c:pt idx="1594">
                  <c:v>37621</c:v>
                </c:pt>
                <c:pt idx="1595">
                  <c:v>37623</c:v>
                </c:pt>
                <c:pt idx="1596">
                  <c:v>37624</c:v>
                </c:pt>
                <c:pt idx="1597">
                  <c:v>37627</c:v>
                </c:pt>
                <c:pt idx="1598">
                  <c:v>37628</c:v>
                </c:pt>
                <c:pt idx="1599">
                  <c:v>37629</c:v>
                </c:pt>
                <c:pt idx="1600">
                  <c:v>37630</c:v>
                </c:pt>
                <c:pt idx="1601">
                  <c:v>37631</c:v>
                </c:pt>
                <c:pt idx="1602">
                  <c:v>37634</c:v>
                </c:pt>
                <c:pt idx="1603">
                  <c:v>37635</c:v>
                </c:pt>
                <c:pt idx="1604">
                  <c:v>37636</c:v>
                </c:pt>
                <c:pt idx="1605">
                  <c:v>37637</c:v>
                </c:pt>
                <c:pt idx="1606">
                  <c:v>37638</c:v>
                </c:pt>
                <c:pt idx="1607">
                  <c:v>37642</c:v>
                </c:pt>
                <c:pt idx="1608">
                  <c:v>37643</c:v>
                </c:pt>
                <c:pt idx="1609">
                  <c:v>37644</c:v>
                </c:pt>
                <c:pt idx="1610">
                  <c:v>37645</c:v>
                </c:pt>
                <c:pt idx="1611">
                  <c:v>37648</c:v>
                </c:pt>
                <c:pt idx="1612">
                  <c:v>37649</c:v>
                </c:pt>
                <c:pt idx="1613">
                  <c:v>37650</c:v>
                </c:pt>
                <c:pt idx="1614">
                  <c:v>37651</c:v>
                </c:pt>
                <c:pt idx="1615">
                  <c:v>37652</c:v>
                </c:pt>
                <c:pt idx="1616">
                  <c:v>37655</c:v>
                </c:pt>
                <c:pt idx="1617">
                  <c:v>37656</c:v>
                </c:pt>
                <c:pt idx="1618">
                  <c:v>37657</c:v>
                </c:pt>
                <c:pt idx="1619">
                  <c:v>37658</c:v>
                </c:pt>
                <c:pt idx="1620">
                  <c:v>37659</c:v>
                </c:pt>
                <c:pt idx="1621">
                  <c:v>37662</c:v>
                </c:pt>
                <c:pt idx="1622">
                  <c:v>37663</c:v>
                </c:pt>
                <c:pt idx="1623">
                  <c:v>37664</c:v>
                </c:pt>
                <c:pt idx="1624">
                  <c:v>37665</c:v>
                </c:pt>
                <c:pt idx="1625">
                  <c:v>37666</c:v>
                </c:pt>
                <c:pt idx="1626">
                  <c:v>37670</c:v>
                </c:pt>
                <c:pt idx="1627">
                  <c:v>37671</c:v>
                </c:pt>
                <c:pt idx="1628">
                  <c:v>37672</c:v>
                </c:pt>
                <c:pt idx="1629">
                  <c:v>37673</c:v>
                </c:pt>
                <c:pt idx="1630">
                  <c:v>37676</c:v>
                </c:pt>
                <c:pt idx="1631">
                  <c:v>37677</c:v>
                </c:pt>
                <c:pt idx="1632">
                  <c:v>37678</c:v>
                </c:pt>
                <c:pt idx="1633">
                  <c:v>37679</c:v>
                </c:pt>
                <c:pt idx="1634">
                  <c:v>37680</c:v>
                </c:pt>
                <c:pt idx="1635">
                  <c:v>37683</c:v>
                </c:pt>
                <c:pt idx="1636">
                  <c:v>37684</c:v>
                </c:pt>
                <c:pt idx="1637">
                  <c:v>37685</c:v>
                </c:pt>
                <c:pt idx="1638">
                  <c:v>37686</c:v>
                </c:pt>
                <c:pt idx="1639">
                  <c:v>37687</c:v>
                </c:pt>
                <c:pt idx="1640">
                  <c:v>37690</c:v>
                </c:pt>
                <c:pt idx="1641">
                  <c:v>37691</c:v>
                </c:pt>
                <c:pt idx="1642">
                  <c:v>37692</c:v>
                </c:pt>
                <c:pt idx="1643">
                  <c:v>37693</c:v>
                </c:pt>
                <c:pt idx="1644">
                  <c:v>37694</c:v>
                </c:pt>
                <c:pt idx="1645">
                  <c:v>37697</c:v>
                </c:pt>
                <c:pt idx="1646">
                  <c:v>37698</c:v>
                </c:pt>
                <c:pt idx="1647">
                  <c:v>37699</c:v>
                </c:pt>
                <c:pt idx="1648">
                  <c:v>37700</c:v>
                </c:pt>
                <c:pt idx="1649">
                  <c:v>37701</c:v>
                </c:pt>
                <c:pt idx="1650">
                  <c:v>37704</c:v>
                </c:pt>
                <c:pt idx="1651">
                  <c:v>37705</c:v>
                </c:pt>
                <c:pt idx="1652">
                  <c:v>37706</c:v>
                </c:pt>
                <c:pt idx="1653">
                  <c:v>37707</c:v>
                </c:pt>
                <c:pt idx="1654">
                  <c:v>37708</c:v>
                </c:pt>
                <c:pt idx="1655">
                  <c:v>37711</c:v>
                </c:pt>
                <c:pt idx="1656">
                  <c:v>37712</c:v>
                </c:pt>
                <c:pt idx="1657">
                  <c:v>37713</c:v>
                </c:pt>
                <c:pt idx="1658">
                  <c:v>37714</c:v>
                </c:pt>
                <c:pt idx="1659">
                  <c:v>37715</c:v>
                </c:pt>
                <c:pt idx="1660">
                  <c:v>37718</c:v>
                </c:pt>
                <c:pt idx="1661">
                  <c:v>37719</c:v>
                </c:pt>
                <c:pt idx="1662">
                  <c:v>37720</c:v>
                </c:pt>
                <c:pt idx="1663">
                  <c:v>37721</c:v>
                </c:pt>
                <c:pt idx="1664">
                  <c:v>37722</c:v>
                </c:pt>
                <c:pt idx="1665">
                  <c:v>37725</c:v>
                </c:pt>
                <c:pt idx="1666">
                  <c:v>37726</c:v>
                </c:pt>
                <c:pt idx="1667">
                  <c:v>37727</c:v>
                </c:pt>
                <c:pt idx="1668">
                  <c:v>37728</c:v>
                </c:pt>
                <c:pt idx="1669">
                  <c:v>37733</c:v>
                </c:pt>
                <c:pt idx="1670">
                  <c:v>37734</c:v>
                </c:pt>
                <c:pt idx="1671">
                  <c:v>37735</c:v>
                </c:pt>
                <c:pt idx="1672">
                  <c:v>37736</c:v>
                </c:pt>
                <c:pt idx="1673">
                  <c:v>37739</c:v>
                </c:pt>
                <c:pt idx="1674">
                  <c:v>37740</c:v>
                </c:pt>
                <c:pt idx="1675">
                  <c:v>37741</c:v>
                </c:pt>
                <c:pt idx="1676">
                  <c:v>37742</c:v>
                </c:pt>
                <c:pt idx="1677">
                  <c:v>37743</c:v>
                </c:pt>
                <c:pt idx="1678">
                  <c:v>37746</c:v>
                </c:pt>
                <c:pt idx="1679">
                  <c:v>37747</c:v>
                </c:pt>
                <c:pt idx="1680">
                  <c:v>37748</c:v>
                </c:pt>
                <c:pt idx="1681">
                  <c:v>37749</c:v>
                </c:pt>
                <c:pt idx="1682">
                  <c:v>37750</c:v>
                </c:pt>
                <c:pt idx="1683">
                  <c:v>37753</c:v>
                </c:pt>
                <c:pt idx="1684">
                  <c:v>37754</c:v>
                </c:pt>
                <c:pt idx="1685">
                  <c:v>37755</c:v>
                </c:pt>
                <c:pt idx="1686">
                  <c:v>37756</c:v>
                </c:pt>
                <c:pt idx="1687">
                  <c:v>37757</c:v>
                </c:pt>
                <c:pt idx="1688">
                  <c:v>37760</c:v>
                </c:pt>
                <c:pt idx="1689">
                  <c:v>37761</c:v>
                </c:pt>
                <c:pt idx="1690">
                  <c:v>37762</c:v>
                </c:pt>
                <c:pt idx="1691">
                  <c:v>37763</c:v>
                </c:pt>
                <c:pt idx="1692">
                  <c:v>37764</c:v>
                </c:pt>
                <c:pt idx="1693">
                  <c:v>37768</c:v>
                </c:pt>
                <c:pt idx="1694">
                  <c:v>37769</c:v>
                </c:pt>
                <c:pt idx="1695">
                  <c:v>37770</c:v>
                </c:pt>
                <c:pt idx="1696">
                  <c:v>37771</c:v>
                </c:pt>
                <c:pt idx="1697">
                  <c:v>37774</c:v>
                </c:pt>
                <c:pt idx="1698">
                  <c:v>37775</c:v>
                </c:pt>
                <c:pt idx="1699">
                  <c:v>37776</c:v>
                </c:pt>
                <c:pt idx="1700">
                  <c:v>37777</c:v>
                </c:pt>
                <c:pt idx="1701">
                  <c:v>37778</c:v>
                </c:pt>
                <c:pt idx="1702">
                  <c:v>37781</c:v>
                </c:pt>
                <c:pt idx="1703">
                  <c:v>37782</c:v>
                </c:pt>
                <c:pt idx="1704">
                  <c:v>37783</c:v>
                </c:pt>
                <c:pt idx="1705">
                  <c:v>37784</c:v>
                </c:pt>
                <c:pt idx="1706">
                  <c:v>37785</c:v>
                </c:pt>
                <c:pt idx="1707">
                  <c:v>37788</c:v>
                </c:pt>
                <c:pt idx="1708">
                  <c:v>37789</c:v>
                </c:pt>
                <c:pt idx="1709">
                  <c:v>37790</c:v>
                </c:pt>
                <c:pt idx="1710">
                  <c:v>37791</c:v>
                </c:pt>
                <c:pt idx="1711">
                  <c:v>37792</c:v>
                </c:pt>
                <c:pt idx="1712">
                  <c:v>37795</c:v>
                </c:pt>
                <c:pt idx="1713">
                  <c:v>37796</c:v>
                </c:pt>
                <c:pt idx="1714">
                  <c:v>37797</c:v>
                </c:pt>
                <c:pt idx="1715">
                  <c:v>37798</c:v>
                </c:pt>
                <c:pt idx="1716">
                  <c:v>37799</c:v>
                </c:pt>
                <c:pt idx="1717">
                  <c:v>37802</c:v>
                </c:pt>
                <c:pt idx="1718">
                  <c:v>37803</c:v>
                </c:pt>
                <c:pt idx="1719">
                  <c:v>37804</c:v>
                </c:pt>
                <c:pt idx="1720">
                  <c:v>37805</c:v>
                </c:pt>
                <c:pt idx="1721">
                  <c:v>37809</c:v>
                </c:pt>
                <c:pt idx="1722">
                  <c:v>37810</c:v>
                </c:pt>
                <c:pt idx="1723">
                  <c:v>37811</c:v>
                </c:pt>
                <c:pt idx="1724">
                  <c:v>37812</c:v>
                </c:pt>
                <c:pt idx="1725">
                  <c:v>37813</c:v>
                </c:pt>
                <c:pt idx="1726">
                  <c:v>37816</c:v>
                </c:pt>
                <c:pt idx="1727">
                  <c:v>37817</c:v>
                </c:pt>
                <c:pt idx="1728">
                  <c:v>37818</c:v>
                </c:pt>
                <c:pt idx="1729">
                  <c:v>37819</c:v>
                </c:pt>
                <c:pt idx="1730">
                  <c:v>37820</c:v>
                </c:pt>
                <c:pt idx="1731">
                  <c:v>37823</c:v>
                </c:pt>
                <c:pt idx="1732">
                  <c:v>37824</c:v>
                </c:pt>
                <c:pt idx="1733">
                  <c:v>37825</c:v>
                </c:pt>
                <c:pt idx="1734">
                  <c:v>37826</c:v>
                </c:pt>
                <c:pt idx="1735">
                  <c:v>37827</c:v>
                </c:pt>
                <c:pt idx="1736">
                  <c:v>37830</c:v>
                </c:pt>
                <c:pt idx="1737">
                  <c:v>37831</c:v>
                </c:pt>
                <c:pt idx="1738">
                  <c:v>37832</c:v>
                </c:pt>
                <c:pt idx="1739">
                  <c:v>37833</c:v>
                </c:pt>
                <c:pt idx="1740">
                  <c:v>37834</c:v>
                </c:pt>
                <c:pt idx="1741">
                  <c:v>37837</c:v>
                </c:pt>
                <c:pt idx="1742">
                  <c:v>37838</c:v>
                </c:pt>
                <c:pt idx="1743">
                  <c:v>37839</c:v>
                </c:pt>
                <c:pt idx="1744">
                  <c:v>37840</c:v>
                </c:pt>
                <c:pt idx="1745">
                  <c:v>37841</c:v>
                </c:pt>
                <c:pt idx="1746">
                  <c:v>37844</c:v>
                </c:pt>
                <c:pt idx="1747">
                  <c:v>37845</c:v>
                </c:pt>
                <c:pt idx="1748">
                  <c:v>37846</c:v>
                </c:pt>
                <c:pt idx="1749">
                  <c:v>37847</c:v>
                </c:pt>
                <c:pt idx="1750">
                  <c:v>37848</c:v>
                </c:pt>
                <c:pt idx="1751">
                  <c:v>37851</c:v>
                </c:pt>
                <c:pt idx="1752">
                  <c:v>37852</c:v>
                </c:pt>
                <c:pt idx="1753">
                  <c:v>37853</c:v>
                </c:pt>
                <c:pt idx="1754">
                  <c:v>37854</c:v>
                </c:pt>
                <c:pt idx="1755">
                  <c:v>37855</c:v>
                </c:pt>
                <c:pt idx="1756">
                  <c:v>37858</c:v>
                </c:pt>
                <c:pt idx="1757">
                  <c:v>37859</c:v>
                </c:pt>
                <c:pt idx="1758">
                  <c:v>37860</c:v>
                </c:pt>
                <c:pt idx="1759">
                  <c:v>37861</c:v>
                </c:pt>
                <c:pt idx="1760">
                  <c:v>37862</c:v>
                </c:pt>
                <c:pt idx="1761">
                  <c:v>37866</c:v>
                </c:pt>
                <c:pt idx="1762">
                  <c:v>37867</c:v>
                </c:pt>
                <c:pt idx="1763">
                  <c:v>37868</c:v>
                </c:pt>
                <c:pt idx="1764">
                  <c:v>37869</c:v>
                </c:pt>
                <c:pt idx="1765">
                  <c:v>37872</c:v>
                </c:pt>
                <c:pt idx="1766">
                  <c:v>37873</c:v>
                </c:pt>
                <c:pt idx="1767">
                  <c:v>37874</c:v>
                </c:pt>
                <c:pt idx="1768">
                  <c:v>37875</c:v>
                </c:pt>
                <c:pt idx="1769">
                  <c:v>37876</c:v>
                </c:pt>
                <c:pt idx="1770">
                  <c:v>37879</c:v>
                </c:pt>
                <c:pt idx="1771">
                  <c:v>37880</c:v>
                </c:pt>
                <c:pt idx="1772">
                  <c:v>37881</c:v>
                </c:pt>
                <c:pt idx="1773">
                  <c:v>37882</c:v>
                </c:pt>
                <c:pt idx="1774">
                  <c:v>37883</c:v>
                </c:pt>
                <c:pt idx="1775">
                  <c:v>37886</c:v>
                </c:pt>
                <c:pt idx="1776">
                  <c:v>37887</c:v>
                </c:pt>
                <c:pt idx="1777">
                  <c:v>37888</c:v>
                </c:pt>
                <c:pt idx="1778">
                  <c:v>37889</c:v>
                </c:pt>
                <c:pt idx="1779">
                  <c:v>37890</c:v>
                </c:pt>
                <c:pt idx="1780">
                  <c:v>37893</c:v>
                </c:pt>
                <c:pt idx="1781">
                  <c:v>37894</c:v>
                </c:pt>
                <c:pt idx="1782">
                  <c:v>37895</c:v>
                </c:pt>
                <c:pt idx="1783">
                  <c:v>37896</c:v>
                </c:pt>
                <c:pt idx="1784">
                  <c:v>37897</c:v>
                </c:pt>
                <c:pt idx="1785">
                  <c:v>37900</c:v>
                </c:pt>
                <c:pt idx="1786">
                  <c:v>37901</c:v>
                </c:pt>
                <c:pt idx="1787">
                  <c:v>37902</c:v>
                </c:pt>
                <c:pt idx="1788">
                  <c:v>37903</c:v>
                </c:pt>
                <c:pt idx="1789">
                  <c:v>37904</c:v>
                </c:pt>
                <c:pt idx="1790">
                  <c:v>37907</c:v>
                </c:pt>
                <c:pt idx="1791">
                  <c:v>37908</c:v>
                </c:pt>
                <c:pt idx="1792">
                  <c:v>37909</c:v>
                </c:pt>
                <c:pt idx="1793">
                  <c:v>37910</c:v>
                </c:pt>
                <c:pt idx="1794">
                  <c:v>37911</c:v>
                </c:pt>
                <c:pt idx="1795">
                  <c:v>37914</c:v>
                </c:pt>
                <c:pt idx="1796">
                  <c:v>37915</c:v>
                </c:pt>
                <c:pt idx="1797">
                  <c:v>37916</c:v>
                </c:pt>
                <c:pt idx="1798">
                  <c:v>37917</c:v>
                </c:pt>
                <c:pt idx="1799">
                  <c:v>37918</c:v>
                </c:pt>
                <c:pt idx="1800">
                  <c:v>37921</c:v>
                </c:pt>
                <c:pt idx="1801">
                  <c:v>37922</c:v>
                </c:pt>
                <c:pt idx="1802">
                  <c:v>37923</c:v>
                </c:pt>
                <c:pt idx="1803">
                  <c:v>37924</c:v>
                </c:pt>
                <c:pt idx="1804">
                  <c:v>37925</c:v>
                </c:pt>
                <c:pt idx="1805">
                  <c:v>37928</c:v>
                </c:pt>
                <c:pt idx="1806">
                  <c:v>37929</c:v>
                </c:pt>
                <c:pt idx="1807">
                  <c:v>37930</c:v>
                </c:pt>
                <c:pt idx="1808">
                  <c:v>37931</c:v>
                </c:pt>
                <c:pt idx="1809">
                  <c:v>37932</c:v>
                </c:pt>
                <c:pt idx="1810">
                  <c:v>37935</c:v>
                </c:pt>
                <c:pt idx="1811">
                  <c:v>37936</c:v>
                </c:pt>
                <c:pt idx="1812">
                  <c:v>37937</c:v>
                </c:pt>
                <c:pt idx="1813">
                  <c:v>37938</c:v>
                </c:pt>
                <c:pt idx="1814">
                  <c:v>37939</c:v>
                </c:pt>
                <c:pt idx="1815">
                  <c:v>37942</c:v>
                </c:pt>
                <c:pt idx="1816">
                  <c:v>37943</c:v>
                </c:pt>
                <c:pt idx="1817">
                  <c:v>37944</c:v>
                </c:pt>
                <c:pt idx="1818">
                  <c:v>37945</c:v>
                </c:pt>
                <c:pt idx="1819">
                  <c:v>37946</c:v>
                </c:pt>
                <c:pt idx="1820">
                  <c:v>37949</c:v>
                </c:pt>
                <c:pt idx="1821">
                  <c:v>37950</c:v>
                </c:pt>
                <c:pt idx="1822">
                  <c:v>37951</c:v>
                </c:pt>
                <c:pt idx="1823">
                  <c:v>37953</c:v>
                </c:pt>
                <c:pt idx="1824">
                  <c:v>37956</c:v>
                </c:pt>
                <c:pt idx="1825">
                  <c:v>37957</c:v>
                </c:pt>
                <c:pt idx="1826">
                  <c:v>37958</c:v>
                </c:pt>
                <c:pt idx="1827">
                  <c:v>37959</c:v>
                </c:pt>
                <c:pt idx="1828">
                  <c:v>37960</c:v>
                </c:pt>
                <c:pt idx="1829">
                  <c:v>37963</c:v>
                </c:pt>
                <c:pt idx="1830">
                  <c:v>37964</c:v>
                </c:pt>
                <c:pt idx="1831">
                  <c:v>37965</c:v>
                </c:pt>
                <c:pt idx="1832">
                  <c:v>37966</c:v>
                </c:pt>
                <c:pt idx="1833">
                  <c:v>37967</c:v>
                </c:pt>
                <c:pt idx="1834">
                  <c:v>37970</c:v>
                </c:pt>
                <c:pt idx="1835">
                  <c:v>37971</c:v>
                </c:pt>
                <c:pt idx="1836">
                  <c:v>37972</c:v>
                </c:pt>
                <c:pt idx="1837">
                  <c:v>37973</c:v>
                </c:pt>
                <c:pt idx="1838">
                  <c:v>37974</c:v>
                </c:pt>
                <c:pt idx="1839">
                  <c:v>37977</c:v>
                </c:pt>
                <c:pt idx="1840">
                  <c:v>37978</c:v>
                </c:pt>
                <c:pt idx="1841">
                  <c:v>37979</c:v>
                </c:pt>
                <c:pt idx="1842">
                  <c:v>37981</c:v>
                </c:pt>
                <c:pt idx="1843">
                  <c:v>37984</c:v>
                </c:pt>
                <c:pt idx="1844">
                  <c:v>37985</c:v>
                </c:pt>
                <c:pt idx="1845">
                  <c:v>37986</c:v>
                </c:pt>
                <c:pt idx="1846">
                  <c:v>37988</c:v>
                </c:pt>
                <c:pt idx="1847">
                  <c:v>37991</c:v>
                </c:pt>
                <c:pt idx="1848">
                  <c:v>37992</c:v>
                </c:pt>
                <c:pt idx="1849">
                  <c:v>37993</c:v>
                </c:pt>
                <c:pt idx="1850">
                  <c:v>37994</c:v>
                </c:pt>
                <c:pt idx="1851">
                  <c:v>37995</c:v>
                </c:pt>
                <c:pt idx="1852">
                  <c:v>37998</c:v>
                </c:pt>
                <c:pt idx="1853">
                  <c:v>37999</c:v>
                </c:pt>
                <c:pt idx="1854">
                  <c:v>38000</c:v>
                </c:pt>
                <c:pt idx="1855">
                  <c:v>38001</c:v>
                </c:pt>
                <c:pt idx="1856">
                  <c:v>38002</c:v>
                </c:pt>
                <c:pt idx="1857">
                  <c:v>38006</c:v>
                </c:pt>
                <c:pt idx="1858">
                  <c:v>38007</c:v>
                </c:pt>
                <c:pt idx="1859">
                  <c:v>38008</c:v>
                </c:pt>
                <c:pt idx="1860">
                  <c:v>38009</c:v>
                </c:pt>
                <c:pt idx="1861">
                  <c:v>38012</c:v>
                </c:pt>
                <c:pt idx="1862">
                  <c:v>38013</c:v>
                </c:pt>
                <c:pt idx="1863">
                  <c:v>38014</c:v>
                </c:pt>
                <c:pt idx="1864">
                  <c:v>38015</c:v>
                </c:pt>
                <c:pt idx="1865">
                  <c:v>38016</c:v>
                </c:pt>
                <c:pt idx="1866">
                  <c:v>38019</c:v>
                </c:pt>
                <c:pt idx="1867">
                  <c:v>38020</c:v>
                </c:pt>
                <c:pt idx="1868">
                  <c:v>38021</c:v>
                </c:pt>
                <c:pt idx="1869">
                  <c:v>38022</c:v>
                </c:pt>
                <c:pt idx="1870">
                  <c:v>38023</c:v>
                </c:pt>
                <c:pt idx="1871">
                  <c:v>38026</c:v>
                </c:pt>
                <c:pt idx="1872">
                  <c:v>38027</c:v>
                </c:pt>
                <c:pt idx="1873">
                  <c:v>38028</c:v>
                </c:pt>
                <c:pt idx="1874">
                  <c:v>38029</c:v>
                </c:pt>
                <c:pt idx="1875">
                  <c:v>38030</c:v>
                </c:pt>
                <c:pt idx="1876">
                  <c:v>38034</c:v>
                </c:pt>
                <c:pt idx="1877">
                  <c:v>38035</c:v>
                </c:pt>
                <c:pt idx="1878">
                  <c:v>38036</c:v>
                </c:pt>
                <c:pt idx="1879">
                  <c:v>38037</c:v>
                </c:pt>
                <c:pt idx="1880">
                  <c:v>38040</c:v>
                </c:pt>
                <c:pt idx="1881">
                  <c:v>38041</c:v>
                </c:pt>
                <c:pt idx="1882">
                  <c:v>38042</c:v>
                </c:pt>
                <c:pt idx="1883">
                  <c:v>38043</c:v>
                </c:pt>
                <c:pt idx="1884">
                  <c:v>38044</c:v>
                </c:pt>
                <c:pt idx="1885">
                  <c:v>38047</c:v>
                </c:pt>
                <c:pt idx="1886">
                  <c:v>38048</c:v>
                </c:pt>
                <c:pt idx="1887">
                  <c:v>38049</c:v>
                </c:pt>
                <c:pt idx="1888">
                  <c:v>38050</c:v>
                </c:pt>
                <c:pt idx="1889">
                  <c:v>38051</c:v>
                </c:pt>
                <c:pt idx="1890">
                  <c:v>38054</c:v>
                </c:pt>
                <c:pt idx="1891">
                  <c:v>38055</c:v>
                </c:pt>
                <c:pt idx="1892">
                  <c:v>38056</c:v>
                </c:pt>
                <c:pt idx="1893">
                  <c:v>38057</c:v>
                </c:pt>
                <c:pt idx="1894">
                  <c:v>38058</c:v>
                </c:pt>
                <c:pt idx="1895">
                  <c:v>38061</c:v>
                </c:pt>
                <c:pt idx="1896">
                  <c:v>38062</c:v>
                </c:pt>
                <c:pt idx="1897">
                  <c:v>38063</c:v>
                </c:pt>
                <c:pt idx="1898">
                  <c:v>38064</c:v>
                </c:pt>
                <c:pt idx="1899">
                  <c:v>38065</c:v>
                </c:pt>
                <c:pt idx="1900">
                  <c:v>38068</c:v>
                </c:pt>
                <c:pt idx="1901">
                  <c:v>38069</c:v>
                </c:pt>
                <c:pt idx="1902">
                  <c:v>38070</c:v>
                </c:pt>
                <c:pt idx="1903">
                  <c:v>38071</c:v>
                </c:pt>
                <c:pt idx="1904">
                  <c:v>38072</c:v>
                </c:pt>
                <c:pt idx="1905">
                  <c:v>38075</c:v>
                </c:pt>
                <c:pt idx="1906">
                  <c:v>38076</c:v>
                </c:pt>
                <c:pt idx="1907">
                  <c:v>38077</c:v>
                </c:pt>
                <c:pt idx="1908">
                  <c:v>38078</c:v>
                </c:pt>
                <c:pt idx="1909">
                  <c:v>38079</c:v>
                </c:pt>
                <c:pt idx="1910">
                  <c:v>38082</c:v>
                </c:pt>
                <c:pt idx="1911">
                  <c:v>38083</c:v>
                </c:pt>
                <c:pt idx="1912">
                  <c:v>38084</c:v>
                </c:pt>
                <c:pt idx="1913">
                  <c:v>38085</c:v>
                </c:pt>
                <c:pt idx="1914">
                  <c:v>38089</c:v>
                </c:pt>
                <c:pt idx="1915">
                  <c:v>38090</c:v>
                </c:pt>
                <c:pt idx="1916">
                  <c:v>38091</c:v>
                </c:pt>
                <c:pt idx="1917">
                  <c:v>38092</c:v>
                </c:pt>
                <c:pt idx="1918">
                  <c:v>38093</c:v>
                </c:pt>
                <c:pt idx="1919">
                  <c:v>38096</c:v>
                </c:pt>
                <c:pt idx="1920">
                  <c:v>38097</c:v>
                </c:pt>
                <c:pt idx="1921">
                  <c:v>38098</c:v>
                </c:pt>
                <c:pt idx="1922">
                  <c:v>38099</c:v>
                </c:pt>
                <c:pt idx="1923">
                  <c:v>38100</c:v>
                </c:pt>
                <c:pt idx="1924">
                  <c:v>38103</c:v>
                </c:pt>
                <c:pt idx="1925">
                  <c:v>38104</c:v>
                </c:pt>
                <c:pt idx="1926">
                  <c:v>38105</c:v>
                </c:pt>
                <c:pt idx="1927">
                  <c:v>38106</c:v>
                </c:pt>
                <c:pt idx="1928">
                  <c:v>38107</c:v>
                </c:pt>
                <c:pt idx="1929">
                  <c:v>38110</c:v>
                </c:pt>
                <c:pt idx="1930">
                  <c:v>38111</c:v>
                </c:pt>
                <c:pt idx="1931">
                  <c:v>38112</c:v>
                </c:pt>
                <c:pt idx="1932">
                  <c:v>38113</c:v>
                </c:pt>
                <c:pt idx="1933">
                  <c:v>38114</c:v>
                </c:pt>
                <c:pt idx="1934">
                  <c:v>38117</c:v>
                </c:pt>
                <c:pt idx="1935">
                  <c:v>38118</c:v>
                </c:pt>
                <c:pt idx="1936">
                  <c:v>38119</c:v>
                </c:pt>
                <c:pt idx="1937">
                  <c:v>38120</c:v>
                </c:pt>
                <c:pt idx="1938">
                  <c:v>38121</c:v>
                </c:pt>
                <c:pt idx="1939">
                  <c:v>38124</c:v>
                </c:pt>
                <c:pt idx="1940">
                  <c:v>38125</c:v>
                </c:pt>
                <c:pt idx="1941">
                  <c:v>38126</c:v>
                </c:pt>
                <c:pt idx="1942">
                  <c:v>38127</c:v>
                </c:pt>
                <c:pt idx="1943">
                  <c:v>38128</c:v>
                </c:pt>
                <c:pt idx="1944">
                  <c:v>38131</c:v>
                </c:pt>
                <c:pt idx="1945">
                  <c:v>38132</c:v>
                </c:pt>
                <c:pt idx="1946">
                  <c:v>38133</c:v>
                </c:pt>
                <c:pt idx="1947">
                  <c:v>38134</c:v>
                </c:pt>
                <c:pt idx="1948">
                  <c:v>38135</c:v>
                </c:pt>
                <c:pt idx="1949">
                  <c:v>38139</c:v>
                </c:pt>
                <c:pt idx="1950">
                  <c:v>38140</c:v>
                </c:pt>
                <c:pt idx="1951">
                  <c:v>38141</c:v>
                </c:pt>
                <c:pt idx="1952">
                  <c:v>38142</c:v>
                </c:pt>
                <c:pt idx="1953">
                  <c:v>38145</c:v>
                </c:pt>
                <c:pt idx="1954">
                  <c:v>38146</c:v>
                </c:pt>
                <c:pt idx="1955">
                  <c:v>38147</c:v>
                </c:pt>
                <c:pt idx="1956">
                  <c:v>38148</c:v>
                </c:pt>
                <c:pt idx="1957">
                  <c:v>38149</c:v>
                </c:pt>
                <c:pt idx="1958">
                  <c:v>38152</c:v>
                </c:pt>
                <c:pt idx="1959">
                  <c:v>38153</c:v>
                </c:pt>
                <c:pt idx="1960">
                  <c:v>38154</c:v>
                </c:pt>
                <c:pt idx="1961">
                  <c:v>38155</c:v>
                </c:pt>
                <c:pt idx="1962">
                  <c:v>38156</c:v>
                </c:pt>
                <c:pt idx="1963">
                  <c:v>38159</c:v>
                </c:pt>
                <c:pt idx="1964">
                  <c:v>38160</c:v>
                </c:pt>
                <c:pt idx="1965">
                  <c:v>38161</c:v>
                </c:pt>
                <c:pt idx="1966">
                  <c:v>38162</c:v>
                </c:pt>
                <c:pt idx="1967">
                  <c:v>38163</c:v>
                </c:pt>
                <c:pt idx="1968">
                  <c:v>38166</c:v>
                </c:pt>
                <c:pt idx="1969">
                  <c:v>38167</c:v>
                </c:pt>
                <c:pt idx="1970">
                  <c:v>38168</c:v>
                </c:pt>
                <c:pt idx="1971">
                  <c:v>38169</c:v>
                </c:pt>
                <c:pt idx="1972">
                  <c:v>38170</c:v>
                </c:pt>
                <c:pt idx="1973">
                  <c:v>38174</c:v>
                </c:pt>
                <c:pt idx="1974">
                  <c:v>38175</c:v>
                </c:pt>
                <c:pt idx="1975">
                  <c:v>38176</c:v>
                </c:pt>
                <c:pt idx="1976">
                  <c:v>38177</c:v>
                </c:pt>
                <c:pt idx="1977">
                  <c:v>38180</c:v>
                </c:pt>
                <c:pt idx="1978">
                  <c:v>38181</c:v>
                </c:pt>
                <c:pt idx="1979">
                  <c:v>38182</c:v>
                </c:pt>
                <c:pt idx="1980">
                  <c:v>38183</c:v>
                </c:pt>
                <c:pt idx="1981">
                  <c:v>38184</c:v>
                </c:pt>
                <c:pt idx="1982">
                  <c:v>38187</c:v>
                </c:pt>
                <c:pt idx="1983">
                  <c:v>38188</c:v>
                </c:pt>
                <c:pt idx="1984">
                  <c:v>38189</c:v>
                </c:pt>
                <c:pt idx="1985">
                  <c:v>38190</c:v>
                </c:pt>
                <c:pt idx="1986">
                  <c:v>38191</c:v>
                </c:pt>
                <c:pt idx="1987">
                  <c:v>38194</c:v>
                </c:pt>
                <c:pt idx="1988">
                  <c:v>38195</c:v>
                </c:pt>
                <c:pt idx="1989">
                  <c:v>38196</c:v>
                </c:pt>
                <c:pt idx="1990">
                  <c:v>38197</c:v>
                </c:pt>
                <c:pt idx="1991">
                  <c:v>38198</c:v>
                </c:pt>
                <c:pt idx="1992">
                  <c:v>38201</c:v>
                </c:pt>
                <c:pt idx="1993">
                  <c:v>38202</c:v>
                </c:pt>
                <c:pt idx="1994">
                  <c:v>38203</c:v>
                </c:pt>
                <c:pt idx="1995">
                  <c:v>38204</c:v>
                </c:pt>
                <c:pt idx="1996">
                  <c:v>38205</c:v>
                </c:pt>
                <c:pt idx="1997">
                  <c:v>38208</c:v>
                </c:pt>
                <c:pt idx="1998">
                  <c:v>38209</c:v>
                </c:pt>
                <c:pt idx="1999">
                  <c:v>38210</c:v>
                </c:pt>
                <c:pt idx="2000">
                  <c:v>38211</c:v>
                </c:pt>
                <c:pt idx="2001">
                  <c:v>38212</c:v>
                </c:pt>
                <c:pt idx="2002">
                  <c:v>38215</c:v>
                </c:pt>
                <c:pt idx="2003">
                  <c:v>38216</c:v>
                </c:pt>
                <c:pt idx="2004">
                  <c:v>38217</c:v>
                </c:pt>
                <c:pt idx="2005">
                  <c:v>38218</c:v>
                </c:pt>
                <c:pt idx="2006">
                  <c:v>38219</c:v>
                </c:pt>
                <c:pt idx="2007">
                  <c:v>38222</c:v>
                </c:pt>
                <c:pt idx="2008">
                  <c:v>38223</c:v>
                </c:pt>
                <c:pt idx="2009">
                  <c:v>38224</c:v>
                </c:pt>
                <c:pt idx="2010">
                  <c:v>38225</c:v>
                </c:pt>
                <c:pt idx="2011">
                  <c:v>38226</c:v>
                </c:pt>
                <c:pt idx="2012">
                  <c:v>38229</c:v>
                </c:pt>
                <c:pt idx="2013">
                  <c:v>38230</c:v>
                </c:pt>
                <c:pt idx="2014">
                  <c:v>38231</c:v>
                </c:pt>
                <c:pt idx="2015">
                  <c:v>38232</c:v>
                </c:pt>
                <c:pt idx="2016">
                  <c:v>38233</c:v>
                </c:pt>
                <c:pt idx="2017">
                  <c:v>38237</c:v>
                </c:pt>
                <c:pt idx="2018">
                  <c:v>38238</c:v>
                </c:pt>
                <c:pt idx="2019">
                  <c:v>38239</c:v>
                </c:pt>
                <c:pt idx="2020">
                  <c:v>38240</c:v>
                </c:pt>
                <c:pt idx="2021">
                  <c:v>38243</c:v>
                </c:pt>
                <c:pt idx="2022">
                  <c:v>38244</c:v>
                </c:pt>
                <c:pt idx="2023">
                  <c:v>38245</c:v>
                </c:pt>
                <c:pt idx="2024">
                  <c:v>38246</c:v>
                </c:pt>
                <c:pt idx="2025">
                  <c:v>38247</c:v>
                </c:pt>
                <c:pt idx="2026">
                  <c:v>38250</c:v>
                </c:pt>
                <c:pt idx="2027">
                  <c:v>38251</c:v>
                </c:pt>
                <c:pt idx="2028">
                  <c:v>38252</c:v>
                </c:pt>
                <c:pt idx="2029">
                  <c:v>38253</c:v>
                </c:pt>
                <c:pt idx="2030">
                  <c:v>38254</c:v>
                </c:pt>
                <c:pt idx="2031">
                  <c:v>38257</c:v>
                </c:pt>
                <c:pt idx="2032">
                  <c:v>38258</c:v>
                </c:pt>
                <c:pt idx="2033">
                  <c:v>38259</c:v>
                </c:pt>
                <c:pt idx="2034">
                  <c:v>38260</c:v>
                </c:pt>
                <c:pt idx="2035">
                  <c:v>38261</c:v>
                </c:pt>
                <c:pt idx="2036">
                  <c:v>38264</c:v>
                </c:pt>
                <c:pt idx="2037">
                  <c:v>38265</c:v>
                </c:pt>
                <c:pt idx="2038">
                  <c:v>38266</c:v>
                </c:pt>
                <c:pt idx="2039">
                  <c:v>38267</c:v>
                </c:pt>
                <c:pt idx="2040">
                  <c:v>38268</c:v>
                </c:pt>
                <c:pt idx="2041">
                  <c:v>38271</c:v>
                </c:pt>
                <c:pt idx="2042">
                  <c:v>38272</c:v>
                </c:pt>
                <c:pt idx="2043">
                  <c:v>38273</c:v>
                </c:pt>
                <c:pt idx="2044">
                  <c:v>38274</c:v>
                </c:pt>
                <c:pt idx="2045">
                  <c:v>38275</c:v>
                </c:pt>
                <c:pt idx="2046">
                  <c:v>38278</c:v>
                </c:pt>
                <c:pt idx="2047">
                  <c:v>38279</c:v>
                </c:pt>
                <c:pt idx="2048">
                  <c:v>38280</c:v>
                </c:pt>
                <c:pt idx="2049">
                  <c:v>38281</c:v>
                </c:pt>
                <c:pt idx="2050">
                  <c:v>38282</c:v>
                </c:pt>
                <c:pt idx="2051">
                  <c:v>38285</c:v>
                </c:pt>
                <c:pt idx="2052">
                  <c:v>38286</c:v>
                </c:pt>
                <c:pt idx="2053">
                  <c:v>38287</c:v>
                </c:pt>
                <c:pt idx="2054">
                  <c:v>38288</c:v>
                </c:pt>
                <c:pt idx="2055">
                  <c:v>38289</c:v>
                </c:pt>
                <c:pt idx="2056">
                  <c:v>38292</c:v>
                </c:pt>
                <c:pt idx="2057">
                  <c:v>38293</c:v>
                </c:pt>
                <c:pt idx="2058">
                  <c:v>38294</c:v>
                </c:pt>
                <c:pt idx="2059">
                  <c:v>38295</c:v>
                </c:pt>
                <c:pt idx="2060">
                  <c:v>38296</c:v>
                </c:pt>
                <c:pt idx="2061">
                  <c:v>38299</c:v>
                </c:pt>
                <c:pt idx="2062">
                  <c:v>38300</c:v>
                </c:pt>
                <c:pt idx="2063">
                  <c:v>38301</c:v>
                </c:pt>
                <c:pt idx="2064">
                  <c:v>38302</c:v>
                </c:pt>
                <c:pt idx="2065">
                  <c:v>38303</c:v>
                </c:pt>
                <c:pt idx="2066">
                  <c:v>38306</c:v>
                </c:pt>
                <c:pt idx="2067">
                  <c:v>38307</c:v>
                </c:pt>
                <c:pt idx="2068">
                  <c:v>38308</c:v>
                </c:pt>
                <c:pt idx="2069">
                  <c:v>38309</c:v>
                </c:pt>
                <c:pt idx="2070">
                  <c:v>38310</c:v>
                </c:pt>
                <c:pt idx="2071">
                  <c:v>38313</c:v>
                </c:pt>
                <c:pt idx="2072">
                  <c:v>38314</c:v>
                </c:pt>
                <c:pt idx="2073">
                  <c:v>38315</c:v>
                </c:pt>
                <c:pt idx="2074">
                  <c:v>38317</c:v>
                </c:pt>
                <c:pt idx="2075">
                  <c:v>38320</c:v>
                </c:pt>
                <c:pt idx="2076">
                  <c:v>38321</c:v>
                </c:pt>
                <c:pt idx="2077">
                  <c:v>38322</c:v>
                </c:pt>
                <c:pt idx="2078">
                  <c:v>38323</c:v>
                </c:pt>
                <c:pt idx="2079">
                  <c:v>38324</c:v>
                </c:pt>
                <c:pt idx="2080">
                  <c:v>38327</c:v>
                </c:pt>
                <c:pt idx="2081">
                  <c:v>38328</c:v>
                </c:pt>
                <c:pt idx="2082">
                  <c:v>38329</c:v>
                </c:pt>
                <c:pt idx="2083">
                  <c:v>38330</c:v>
                </c:pt>
                <c:pt idx="2084">
                  <c:v>38331</c:v>
                </c:pt>
                <c:pt idx="2085">
                  <c:v>38334</c:v>
                </c:pt>
                <c:pt idx="2086">
                  <c:v>38335</c:v>
                </c:pt>
                <c:pt idx="2087">
                  <c:v>38336</c:v>
                </c:pt>
                <c:pt idx="2088">
                  <c:v>38337</c:v>
                </c:pt>
                <c:pt idx="2089">
                  <c:v>38338</c:v>
                </c:pt>
                <c:pt idx="2090">
                  <c:v>38341</c:v>
                </c:pt>
                <c:pt idx="2091">
                  <c:v>38342</c:v>
                </c:pt>
                <c:pt idx="2092">
                  <c:v>38343</c:v>
                </c:pt>
                <c:pt idx="2093">
                  <c:v>38344</c:v>
                </c:pt>
                <c:pt idx="2094">
                  <c:v>38348</c:v>
                </c:pt>
                <c:pt idx="2095">
                  <c:v>38349</c:v>
                </c:pt>
                <c:pt idx="2096">
                  <c:v>38350</c:v>
                </c:pt>
                <c:pt idx="2097">
                  <c:v>38351</c:v>
                </c:pt>
                <c:pt idx="2098">
                  <c:v>38352</c:v>
                </c:pt>
                <c:pt idx="2099">
                  <c:v>38355</c:v>
                </c:pt>
                <c:pt idx="2100">
                  <c:v>38356</c:v>
                </c:pt>
                <c:pt idx="2101">
                  <c:v>38357</c:v>
                </c:pt>
                <c:pt idx="2102">
                  <c:v>38358</c:v>
                </c:pt>
                <c:pt idx="2103">
                  <c:v>38359</c:v>
                </c:pt>
                <c:pt idx="2104">
                  <c:v>38362</c:v>
                </c:pt>
                <c:pt idx="2105">
                  <c:v>38363</c:v>
                </c:pt>
                <c:pt idx="2106">
                  <c:v>38364</c:v>
                </c:pt>
                <c:pt idx="2107">
                  <c:v>38365</c:v>
                </c:pt>
                <c:pt idx="2108">
                  <c:v>38366</c:v>
                </c:pt>
                <c:pt idx="2109">
                  <c:v>38370</c:v>
                </c:pt>
                <c:pt idx="2110">
                  <c:v>38371</c:v>
                </c:pt>
                <c:pt idx="2111">
                  <c:v>38372</c:v>
                </c:pt>
                <c:pt idx="2112">
                  <c:v>38373</c:v>
                </c:pt>
                <c:pt idx="2113">
                  <c:v>38376</c:v>
                </c:pt>
                <c:pt idx="2114">
                  <c:v>38377</c:v>
                </c:pt>
                <c:pt idx="2115">
                  <c:v>38378</c:v>
                </c:pt>
                <c:pt idx="2116">
                  <c:v>38379</c:v>
                </c:pt>
                <c:pt idx="2117">
                  <c:v>38380</c:v>
                </c:pt>
                <c:pt idx="2118">
                  <c:v>38383</c:v>
                </c:pt>
                <c:pt idx="2119">
                  <c:v>38384</c:v>
                </c:pt>
                <c:pt idx="2120">
                  <c:v>38385</c:v>
                </c:pt>
                <c:pt idx="2121">
                  <c:v>38386</c:v>
                </c:pt>
                <c:pt idx="2122">
                  <c:v>38387</c:v>
                </c:pt>
                <c:pt idx="2123">
                  <c:v>38390</c:v>
                </c:pt>
                <c:pt idx="2124">
                  <c:v>38391</c:v>
                </c:pt>
                <c:pt idx="2125">
                  <c:v>38392</c:v>
                </c:pt>
                <c:pt idx="2126">
                  <c:v>38393</c:v>
                </c:pt>
                <c:pt idx="2127">
                  <c:v>38394</c:v>
                </c:pt>
                <c:pt idx="2128">
                  <c:v>38397</c:v>
                </c:pt>
                <c:pt idx="2129">
                  <c:v>38398</c:v>
                </c:pt>
                <c:pt idx="2130">
                  <c:v>38399</c:v>
                </c:pt>
                <c:pt idx="2131">
                  <c:v>38400</c:v>
                </c:pt>
                <c:pt idx="2132">
                  <c:v>38401</c:v>
                </c:pt>
                <c:pt idx="2133">
                  <c:v>38405</c:v>
                </c:pt>
                <c:pt idx="2134">
                  <c:v>38406</c:v>
                </c:pt>
                <c:pt idx="2135">
                  <c:v>38407</c:v>
                </c:pt>
                <c:pt idx="2136">
                  <c:v>38408</c:v>
                </c:pt>
                <c:pt idx="2137">
                  <c:v>38411</c:v>
                </c:pt>
                <c:pt idx="2138">
                  <c:v>38412</c:v>
                </c:pt>
                <c:pt idx="2139">
                  <c:v>38413</c:v>
                </c:pt>
                <c:pt idx="2140">
                  <c:v>38414</c:v>
                </c:pt>
                <c:pt idx="2141">
                  <c:v>38415</c:v>
                </c:pt>
                <c:pt idx="2142">
                  <c:v>38418</c:v>
                </c:pt>
                <c:pt idx="2143">
                  <c:v>38419</c:v>
                </c:pt>
                <c:pt idx="2144">
                  <c:v>38420</c:v>
                </c:pt>
                <c:pt idx="2145">
                  <c:v>38421</c:v>
                </c:pt>
                <c:pt idx="2146">
                  <c:v>38422</c:v>
                </c:pt>
                <c:pt idx="2147">
                  <c:v>38425</c:v>
                </c:pt>
                <c:pt idx="2148">
                  <c:v>38426</c:v>
                </c:pt>
                <c:pt idx="2149">
                  <c:v>38427</c:v>
                </c:pt>
                <c:pt idx="2150">
                  <c:v>38428</c:v>
                </c:pt>
                <c:pt idx="2151">
                  <c:v>38429</c:v>
                </c:pt>
                <c:pt idx="2152">
                  <c:v>38432</c:v>
                </c:pt>
                <c:pt idx="2153">
                  <c:v>38433</c:v>
                </c:pt>
                <c:pt idx="2154">
                  <c:v>38434</c:v>
                </c:pt>
                <c:pt idx="2155">
                  <c:v>38435</c:v>
                </c:pt>
                <c:pt idx="2156">
                  <c:v>38439</c:v>
                </c:pt>
                <c:pt idx="2157">
                  <c:v>38440</c:v>
                </c:pt>
                <c:pt idx="2158">
                  <c:v>38441</c:v>
                </c:pt>
                <c:pt idx="2159">
                  <c:v>38442</c:v>
                </c:pt>
                <c:pt idx="2160">
                  <c:v>38443</c:v>
                </c:pt>
                <c:pt idx="2161">
                  <c:v>38446</c:v>
                </c:pt>
                <c:pt idx="2162">
                  <c:v>38447</c:v>
                </c:pt>
                <c:pt idx="2163">
                  <c:v>38448</c:v>
                </c:pt>
                <c:pt idx="2164">
                  <c:v>38449</c:v>
                </c:pt>
                <c:pt idx="2165">
                  <c:v>38450</c:v>
                </c:pt>
                <c:pt idx="2166">
                  <c:v>38453</c:v>
                </c:pt>
                <c:pt idx="2167">
                  <c:v>38454</c:v>
                </c:pt>
                <c:pt idx="2168">
                  <c:v>38455</c:v>
                </c:pt>
                <c:pt idx="2169">
                  <c:v>38456</c:v>
                </c:pt>
                <c:pt idx="2170">
                  <c:v>38457</c:v>
                </c:pt>
                <c:pt idx="2171">
                  <c:v>38460</c:v>
                </c:pt>
                <c:pt idx="2172">
                  <c:v>38461</c:v>
                </c:pt>
                <c:pt idx="2173">
                  <c:v>38462</c:v>
                </c:pt>
                <c:pt idx="2174">
                  <c:v>38463</c:v>
                </c:pt>
                <c:pt idx="2175">
                  <c:v>38464</c:v>
                </c:pt>
                <c:pt idx="2176">
                  <c:v>38467</c:v>
                </c:pt>
                <c:pt idx="2177">
                  <c:v>38468</c:v>
                </c:pt>
                <c:pt idx="2178">
                  <c:v>38469</c:v>
                </c:pt>
                <c:pt idx="2179">
                  <c:v>38470</c:v>
                </c:pt>
                <c:pt idx="2180">
                  <c:v>38471</c:v>
                </c:pt>
                <c:pt idx="2181">
                  <c:v>38474</c:v>
                </c:pt>
                <c:pt idx="2182">
                  <c:v>38475</c:v>
                </c:pt>
                <c:pt idx="2183">
                  <c:v>38476</c:v>
                </c:pt>
                <c:pt idx="2184">
                  <c:v>38477</c:v>
                </c:pt>
                <c:pt idx="2185">
                  <c:v>38478</c:v>
                </c:pt>
                <c:pt idx="2186">
                  <c:v>38481</c:v>
                </c:pt>
                <c:pt idx="2187">
                  <c:v>38482</c:v>
                </c:pt>
                <c:pt idx="2188">
                  <c:v>38483</c:v>
                </c:pt>
                <c:pt idx="2189">
                  <c:v>38484</c:v>
                </c:pt>
                <c:pt idx="2190">
                  <c:v>38485</c:v>
                </c:pt>
                <c:pt idx="2191">
                  <c:v>38488</c:v>
                </c:pt>
                <c:pt idx="2192">
                  <c:v>38489</c:v>
                </c:pt>
                <c:pt idx="2193">
                  <c:v>38490</c:v>
                </c:pt>
                <c:pt idx="2194">
                  <c:v>38491</c:v>
                </c:pt>
                <c:pt idx="2195">
                  <c:v>38492</c:v>
                </c:pt>
                <c:pt idx="2196">
                  <c:v>38495</c:v>
                </c:pt>
                <c:pt idx="2197">
                  <c:v>38496</c:v>
                </c:pt>
                <c:pt idx="2198">
                  <c:v>38497</c:v>
                </c:pt>
                <c:pt idx="2199">
                  <c:v>38498</c:v>
                </c:pt>
                <c:pt idx="2200">
                  <c:v>38499</c:v>
                </c:pt>
                <c:pt idx="2201">
                  <c:v>38503</c:v>
                </c:pt>
                <c:pt idx="2202">
                  <c:v>38504</c:v>
                </c:pt>
                <c:pt idx="2203">
                  <c:v>38505</c:v>
                </c:pt>
                <c:pt idx="2204">
                  <c:v>38506</c:v>
                </c:pt>
                <c:pt idx="2205">
                  <c:v>38509</c:v>
                </c:pt>
                <c:pt idx="2206">
                  <c:v>38510</c:v>
                </c:pt>
                <c:pt idx="2207">
                  <c:v>38511</c:v>
                </c:pt>
                <c:pt idx="2208">
                  <c:v>38512</c:v>
                </c:pt>
                <c:pt idx="2209">
                  <c:v>38513</c:v>
                </c:pt>
                <c:pt idx="2210">
                  <c:v>38516</c:v>
                </c:pt>
                <c:pt idx="2211">
                  <c:v>38517</c:v>
                </c:pt>
                <c:pt idx="2212">
                  <c:v>38518</c:v>
                </c:pt>
                <c:pt idx="2213">
                  <c:v>38519</c:v>
                </c:pt>
                <c:pt idx="2214">
                  <c:v>38520</c:v>
                </c:pt>
                <c:pt idx="2215">
                  <c:v>38523</c:v>
                </c:pt>
                <c:pt idx="2216">
                  <c:v>38524</c:v>
                </c:pt>
                <c:pt idx="2217">
                  <c:v>38525</c:v>
                </c:pt>
                <c:pt idx="2218">
                  <c:v>38526</c:v>
                </c:pt>
                <c:pt idx="2219">
                  <c:v>38527</c:v>
                </c:pt>
                <c:pt idx="2220">
                  <c:v>38530</c:v>
                </c:pt>
                <c:pt idx="2221">
                  <c:v>38531</c:v>
                </c:pt>
                <c:pt idx="2222">
                  <c:v>38532</c:v>
                </c:pt>
                <c:pt idx="2223">
                  <c:v>38533</c:v>
                </c:pt>
                <c:pt idx="2224">
                  <c:v>38534</c:v>
                </c:pt>
                <c:pt idx="2225">
                  <c:v>38538</c:v>
                </c:pt>
                <c:pt idx="2226">
                  <c:v>38539</c:v>
                </c:pt>
                <c:pt idx="2227">
                  <c:v>38540</c:v>
                </c:pt>
                <c:pt idx="2228">
                  <c:v>38541</c:v>
                </c:pt>
                <c:pt idx="2229">
                  <c:v>38544</c:v>
                </c:pt>
                <c:pt idx="2230">
                  <c:v>38545</c:v>
                </c:pt>
                <c:pt idx="2231">
                  <c:v>38546</c:v>
                </c:pt>
                <c:pt idx="2232">
                  <c:v>38547</c:v>
                </c:pt>
                <c:pt idx="2233">
                  <c:v>38548</c:v>
                </c:pt>
                <c:pt idx="2234">
                  <c:v>38551</c:v>
                </c:pt>
                <c:pt idx="2235">
                  <c:v>38552</c:v>
                </c:pt>
                <c:pt idx="2236">
                  <c:v>38553</c:v>
                </c:pt>
                <c:pt idx="2237">
                  <c:v>38554</c:v>
                </c:pt>
                <c:pt idx="2238">
                  <c:v>38555</c:v>
                </c:pt>
                <c:pt idx="2239">
                  <c:v>38558</c:v>
                </c:pt>
                <c:pt idx="2240">
                  <c:v>38559</c:v>
                </c:pt>
                <c:pt idx="2241">
                  <c:v>38560</c:v>
                </c:pt>
                <c:pt idx="2242">
                  <c:v>38561</c:v>
                </c:pt>
                <c:pt idx="2243">
                  <c:v>38562</c:v>
                </c:pt>
                <c:pt idx="2244">
                  <c:v>38565</c:v>
                </c:pt>
                <c:pt idx="2245">
                  <c:v>38566</c:v>
                </c:pt>
                <c:pt idx="2246">
                  <c:v>38567</c:v>
                </c:pt>
                <c:pt idx="2247">
                  <c:v>38568</c:v>
                </c:pt>
                <c:pt idx="2248">
                  <c:v>38569</c:v>
                </c:pt>
                <c:pt idx="2249">
                  <c:v>38572</c:v>
                </c:pt>
                <c:pt idx="2250">
                  <c:v>38573</c:v>
                </c:pt>
                <c:pt idx="2251">
                  <c:v>38574</c:v>
                </c:pt>
                <c:pt idx="2252">
                  <c:v>38575</c:v>
                </c:pt>
                <c:pt idx="2253">
                  <c:v>38576</c:v>
                </c:pt>
                <c:pt idx="2254">
                  <c:v>38579</c:v>
                </c:pt>
                <c:pt idx="2255">
                  <c:v>38580</c:v>
                </c:pt>
                <c:pt idx="2256">
                  <c:v>38581</c:v>
                </c:pt>
                <c:pt idx="2257">
                  <c:v>38582</c:v>
                </c:pt>
                <c:pt idx="2258">
                  <c:v>38583</c:v>
                </c:pt>
                <c:pt idx="2259">
                  <c:v>38586</c:v>
                </c:pt>
                <c:pt idx="2260">
                  <c:v>38587</c:v>
                </c:pt>
                <c:pt idx="2261">
                  <c:v>38588</c:v>
                </c:pt>
                <c:pt idx="2262">
                  <c:v>38589</c:v>
                </c:pt>
                <c:pt idx="2263">
                  <c:v>38590</c:v>
                </c:pt>
                <c:pt idx="2264">
                  <c:v>38593</c:v>
                </c:pt>
                <c:pt idx="2265">
                  <c:v>38594</c:v>
                </c:pt>
                <c:pt idx="2266">
                  <c:v>38595</c:v>
                </c:pt>
                <c:pt idx="2267">
                  <c:v>38596</c:v>
                </c:pt>
                <c:pt idx="2268">
                  <c:v>38597</c:v>
                </c:pt>
                <c:pt idx="2269">
                  <c:v>38601</c:v>
                </c:pt>
                <c:pt idx="2270">
                  <c:v>38602</c:v>
                </c:pt>
                <c:pt idx="2271">
                  <c:v>38603</c:v>
                </c:pt>
                <c:pt idx="2272">
                  <c:v>38604</c:v>
                </c:pt>
                <c:pt idx="2273">
                  <c:v>38607</c:v>
                </c:pt>
                <c:pt idx="2274">
                  <c:v>38608</c:v>
                </c:pt>
                <c:pt idx="2275">
                  <c:v>38609</c:v>
                </c:pt>
                <c:pt idx="2276">
                  <c:v>38610</c:v>
                </c:pt>
                <c:pt idx="2277">
                  <c:v>38611</c:v>
                </c:pt>
                <c:pt idx="2278">
                  <c:v>38614</c:v>
                </c:pt>
                <c:pt idx="2279">
                  <c:v>38615</c:v>
                </c:pt>
                <c:pt idx="2280">
                  <c:v>38616</c:v>
                </c:pt>
                <c:pt idx="2281">
                  <c:v>38617</c:v>
                </c:pt>
                <c:pt idx="2282">
                  <c:v>38618</c:v>
                </c:pt>
                <c:pt idx="2283">
                  <c:v>38621</c:v>
                </c:pt>
                <c:pt idx="2284">
                  <c:v>38622</c:v>
                </c:pt>
                <c:pt idx="2285">
                  <c:v>38623</c:v>
                </c:pt>
                <c:pt idx="2286">
                  <c:v>38624</c:v>
                </c:pt>
                <c:pt idx="2287">
                  <c:v>38625</c:v>
                </c:pt>
                <c:pt idx="2288">
                  <c:v>38628</c:v>
                </c:pt>
                <c:pt idx="2289">
                  <c:v>38629</c:v>
                </c:pt>
                <c:pt idx="2290">
                  <c:v>38630</c:v>
                </c:pt>
                <c:pt idx="2291">
                  <c:v>38631</c:v>
                </c:pt>
                <c:pt idx="2292">
                  <c:v>38632</c:v>
                </c:pt>
                <c:pt idx="2293">
                  <c:v>38635</c:v>
                </c:pt>
                <c:pt idx="2294">
                  <c:v>38636</c:v>
                </c:pt>
                <c:pt idx="2295">
                  <c:v>38637</c:v>
                </c:pt>
                <c:pt idx="2296">
                  <c:v>38638</c:v>
                </c:pt>
                <c:pt idx="2297">
                  <c:v>38639</c:v>
                </c:pt>
                <c:pt idx="2298">
                  <c:v>38642</c:v>
                </c:pt>
                <c:pt idx="2299">
                  <c:v>38643</c:v>
                </c:pt>
                <c:pt idx="2300">
                  <c:v>38644</c:v>
                </c:pt>
                <c:pt idx="2301">
                  <c:v>38645</c:v>
                </c:pt>
                <c:pt idx="2302">
                  <c:v>38646</c:v>
                </c:pt>
                <c:pt idx="2303">
                  <c:v>38649</c:v>
                </c:pt>
                <c:pt idx="2304">
                  <c:v>38650</c:v>
                </c:pt>
                <c:pt idx="2305">
                  <c:v>38651</c:v>
                </c:pt>
                <c:pt idx="2306">
                  <c:v>38652</c:v>
                </c:pt>
                <c:pt idx="2307">
                  <c:v>38653</c:v>
                </c:pt>
                <c:pt idx="2308">
                  <c:v>38656</c:v>
                </c:pt>
                <c:pt idx="2309">
                  <c:v>38657</c:v>
                </c:pt>
                <c:pt idx="2310">
                  <c:v>38658</c:v>
                </c:pt>
                <c:pt idx="2311">
                  <c:v>38659</c:v>
                </c:pt>
                <c:pt idx="2312">
                  <c:v>38660</c:v>
                </c:pt>
                <c:pt idx="2313">
                  <c:v>38663</c:v>
                </c:pt>
                <c:pt idx="2314">
                  <c:v>38664</c:v>
                </c:pt>
                <c:pt idx="2315">
                  <c:v>38665</c:v>
                </c:pt>
                <c:pt idx="2316">
                  <c:v>38666</c:v>
                </c:pt>
                <c:pt idx="2317">
                  <c:v>38667</c:v>
                </c:pt>
                <c:pt idx="2318">
                  <c:v>38670</c:v>
                </c:pt>
                <c:pt idx="2319">
                  <c:v>38671</c:v>
                </c:pt>
                <c:pt idx="2320">
                  <c:v>38672</c:v>
                </c:pt>
                <c:pt idx="2321">
                  <c:v>38673</c:v>
                </c:pt>
                <c:pt idx="2322">
                  <c:v>38674</c:v>
                </c:pt>
                <c:pt idx="2323">
                  <c:v>38677</c:v>
                </c:pt>
                <c:pt idx="2324">
                  <c:v>38678</c:v>
                </c:pt>
                <c:pt idx="2325">
                  <c:v>38679</c:v>
                </c:pt>
                <c:pt idx="2326">
                  <c:v>38681</c:v>
                </c:pt>
                <c:pt idx="2327">
                  <c:v>38684</c:v>
                </c:pt>
                <c:pt idx="2328">
                  <c:v>38685</c:v>
                </c:pt>
                <c:pt idx="2329">
                  <c:v>38686</c:v>
                </c:pt>
                <c:pt idx="2330">
                  <c:v>38687</c:v>
                </c:pt>
                <c:pt idx="2331">
                  <c:v>38688</c:v>
                </c:pt>
                <c:pt idx="2332">
                  <c:v>38691</c:v>
                </c:pt>
                <c:pt idx="2333">
                  <c:v>38692</c:v>
                </c:pt>
                <c:pt idx="2334">
                  <c:v>38693</c:v>
                </c:pt>
                <c:pt idx="2335">
                  <c:v>38694</c:v>
                </c:pt>
                <c:pt idx="2336">
                  <c:v>38695</c:v>
                </c:pt>
                <c:pt idx="2337">
                  <c:v>38698</c:v>
                </c:pt>
                <c:pt idx="2338">
                  <c:v>38699</c:v>
                </c:pt>
                <c:pt idx="2339">
                  <c:v>38700</c:v>
                </c:pt>
                <c:pt idx="2340">
                  <c:v>38701</c:v>
                </c:pt>
                <c:pt idx="2341">
                  <c:v>38702</c:v>
                </c:pt>
                <c:pt idx="2342">
                  <c:v>38705</c:v>
                </c:pt>
                <c:pt idx="2343">
                  <c:v>38706</c:v>
                </c:pt>
                <c:pt idx="2344">
                  <c:v>38707</c:v>
                </c:pt>
                <c:pt idx="2345">
                  <c:v>38708</c:v>
                </c:pt>
                <c:pt idx="2346">
                  <c:v>38709</c:v>
                </c:pt>
                <c:pt idx="2347">
                  <c:v>38713</c:v>
                </c:pt>
                <c:pt idx="2348">
                  <c:v>38714</c:v>
                </c:pt>
                <c:pt idx="2349">
                  <c:v>38715</c:v>
                </c:pt>
                <c:pt idx="2350">
                  <c:v>38716</c:v>
                </c:pt>
                <c:pt idx="2351">
                  <c:v>38720</c:v>
                </c:pt>
                <c:pt idx="2352">
                  <c:v>38721</c:v>
                </c:pt>
                <c:pt idx="2353">
                  <c:v>38722</c:v>
                </c:pt>
                <c:pt idx="2354">
                  <c:v>38723</c:v>
                </c:pt>
                <c:pt idx="2355">
                  <c:v>38726</c:v>
                </c:pt>
                <c:pt idx="2356">
                  <c:v>38727</c:v>
                </c:pt>
                <c:pt idx="2357">
                  <c:v>38728</c:v>
                </c:pt>
                <c:pt idx="2358">
                  <c:v>38729</c:v>
                </c:pt>
                <c:pt idx="2359">
                  <c:v>38730</c:v>
                </c:pt>
                <c:pt idx="2360">
                  <c:v>38734</c:v>
                </c:pt>
                <c:pt idx="2361">
                  <c:v>38735</c:v>
                </c:pt>
                <c:pt idx="2362">
                  <c:v>38736</c:v>
                </c:pt>
                <c:pt idx="2363">
                  <c:v>38737</c:v>
                </c:pt>
                <c:pt idx="2364">
                  <c:v>38740</c:v>
                </c:pt>
                <c:pt idx="2365">
                  <c:v>38741</c:v>
                </c:pt>
                <c:pt idx="2366">
                  <c:v>38742</c:v>
                </c:pt>
                <c:pt idx="2367">
                  <c:v>38743</c:v>
                </c:pt>
                <c:pt idx="2368">
                  <c:v>38744</c:v>
                </c:pt>
                <c:pt idx="2369">
                  <c:v>38747</c:v>
                </c:pt>
                <c:pt idx="2370">
                  <c:v>38748</c:v>
                </c:pt>
                <c:pt idx="2371">
                  <c:v>38749</c:v>
                </c:pt>
                <c:pt idx="2372">
                  <c:v>38750</c:v>
                </c:pt>
                <c:pt idx="2373">
                  <c:v>38751</c:v>
                </c:pt>
                <c:pt idx="2374">
                  <c:v>38754</c:v>
                </c:pt>
                <c:pt idx="2375">
                  <c:v>38755</c:v>
                </c:pt>
                <c:pt idx="2376">
                  <c:v>38756</c:v>
                </c:pt>
                <c:pt idx="2377">
                  <c:v>38757</c:v>
                </c:pt>
                <c:pt idx="2378">
                  <c:v>38758</c:v>
                </c:pt>
                <c:pt idx="2379">
                  <c:v>38761</c:v>
                </c:pt>
                <c:pt idx="2380">
                  <c:v>38762</c:v>
                </c:pt>
                <c:pt idx="2381">
                  <c:v>38763</c:v>
                </c:pt>
                <c:pt idx="2382">
                  <c:v>38764</c:v>
                </c:pt>
                <c:pt idx="2383">
                  <c:v>38765</c:v>
                </c:pt>
                <c:pt idx="2384">
                  <c:v>38769</c:v>
                </c:pt>
                <c:pt idx="2385">
                  <c:v>38770</c:v>
                </c:pt>
                <c:pt idx="2386">
                  <c:v>38771</c:v>
                </c:pt>
                <c:pt idx="2387">
                  <c:v>38772</c:v>
                </c:pt>
                <c:pt idx="2388">
                  <c:v>38775</c:v>
                </c:pt>
                <c:pt idx="2389">
                  <c:v>38776</c:v>
                </c:pt>
                <c:pt idx="2390">
                  <c:v>38777</c:v>
                </c:pt>
                <c:pt idx="2391">
                  <c:v>38778</c:v>
                </c:pt>
                <c:pt idx="2392">
                  <c:v>38779</c:v>
                </c:pt>
                <c:pt idx="2393">
                  <c:v>38782</c:v>
                </c:pt>
                <c:pt idx="2394">
                  <c:v>38783</c:v>
                </c:pt>
                <c:pt idx="2395">
                  <c:v>38784</c:v>
                </c:pt>
                <c:pt idx="2396">
                  <c:v>38785</c:v>
                </c:pt>
                <c:pt idx="2397">
                  <c:v>38786</c:v>
                </c:pt>
                <c:pt idx="2398">
                  <c:v>38789</c:v>
                </c:pt>
                <c:pt idx="2399">
                  <c:v>38790</c:v>
                </c:pt>
                <c:pt idx="2400">
                  <c:v>38791</c:v>
                </c:pt>
                <c:pt idx="2401">
                  <c:v>38792</c:v>
                </c:pt>
                <c:pt idx="2402">
                  <c:v>38793</c:v>
                </c:pt>
                <c:pt idx="2403">
                  <c:v>38796</c:v>
                </c:pt>
                <c:pt idx="2404">
                  <c:v>38797</c:v>
                </c:pt>
                <c:pt idx="2405">
                  <c:v>38798</c:v>
                </c:pt>
                <c:pt idx="2406">
                  <c:v>38799</c:v>
                </c:pt>
                <c:pt idx="2407">
                  <c:v>38800</c:v>
                </c:pt>
                <c:pt idx="2408">
                  <c:v>38803</c:v>
                </c:pt>
                <c:pt idx="2409">
                  <c:v>38804</c:v>
                </c:pt>
                <c:pt idx="2410">
                  <c:v>38805</c:v>
                </c:pt>
                <c:pt idx="2411">
                  <c:v>38806</c:v>
                </c:pt>
                <c:pt idx="2412">
                  <c:v>38807</c:v>
                </c:pt>
                <c:pt idx="2413">
                  <c:v>38810</c:v>
                </c:pt>
                <c:pt idx="2414">
                  <c:v>38811</c:v>
                </c:pt>
                <c:pt idx="2415">
                  <c:v>38812</c:v>
                </c:pt>
                <c:pt idx="2416">
                  <c:v>38813</c:v>
                </c:pt>
                <c:pt idx="2417">
                  <c:v>38814</c:v>
                </c:pt>
                <c:pt idx="2418">
                  <c:v>38817</c:v>
                </c:pt>
                <c:pt idx="2419">
                  <c:v>38818</c:v>
                </c:pt>
                <c:pt idx="2420">
                  <c:v>38819</c:v>
                </c:pt>
                <c:pt idx="2421">
                  <c:v>38820</c:v>
                </c:pt>
                <c:pt idx="2422">
                  <c:v>38824</c:v>
                </c:pt>
                <c:pt idx="2423">
                  <c:v>38825</c:v>
                </c:pt>
                <c:pt idx="2424">
                  <c:v>38826</c:v>
                </c:pt>
                <c:pt idx="2425">
                  <c:v>38827</c:v>
                </c:pt>
                <c:pt idx="2426">
                  <c:v>38828</c:v>
                </c:pt>
                <c:pt idx="2427">
                  <c:v>38831</c:v>
                </c:pt>
                <c:pt idx="2428">
                  <c:v>38832</c:v>
                </c:pt>
                <c:pt idx="2429">
                  <c:v>38833</c:v>
                </c:pt>
                <c:pt idx="2430">
                  <c:v>38834</c:v>
                </c:pt>
                <c:pt idx="2431">
                  <c:v>38835</c:v>
                </c:pt>
                <c:pt idx="2432">
                  <c:v>38838</c:v>
                </c:pt>
                <c:pt idx="2433">
                  <c:v>38839</c:v>
                </c:pt>
                <c:pt idx="2434">
                  <c:v>38840</c:v>
                </c:pt>
                <c:pt idx="2435">
                  <c:v>38841</c:v>
                </c:pt>
                <c:pt idx="2436">
                  <c:v>38842</c:v>
                </c:pt>
                <c:pt idx="2437">
                  <c:v>38845</c:v>
                </c:pt>
                <c:pt idx="2438">
                  <c:v>38846</c:v>
                </c:pt>
                <c:pt idx="2439">
                  <c:v>38847</c:v>
                </c:pt>
                <c:pt idx="2440">
                  <c:v>38848</c:v>
                </c:pt>
                <c:pt idx="2441">
                  <c:v>38849</c:v>
                </c:pt>
                <c:pt idx="2442">
                  <c:v>38852</c:v>
                </c:pt>
                <c:pt idx="2443">
                  <c:v>38853</c:v>
                </c:pt>
                <c:pt idx="2444">
                  <c:v>38854</c:v>
                </c:pt>
                <c:pt idx="2445">
                  <c:v>38855</c:v>
                </c:pt>
                <c:pt idx="2446">
                  <c:v>38856</c:v>
                </c:pt>
                <c:pt idx="2447">
                  <c:v>38859</c:v>
                </c:pt>
                <c:pt idx="2448">
                  <c:v>38860</c:v>
                </c:pt>
                <c:pt idx="2449">
                  <c:v>38861</c:v>
                </c:pt>
                <c:pt idx="2450">
                  <c:v>38862</c:v>
                </c:pt>
                <c:pt idx="2451">
                  <c:v>38863</c:v>
                </c:pt>
                <c:pt idx="2452">
                  <c:v>38867</c:v>
                </c:pt>
                <c:pt idx="2453">
                  <c:v>38868</c:v>
                </c:pt>
                <c:pt idx="2454">
                  <c:v>38869</c:v>
                </c:pt>
                <c:pt idx="2455">
                  <c:v>38870</c:v>
                </c:pt>
                <c:pt idx="2456">
                  <c:v>38873</c:v>
                </c:pt>
                <c:pt idx="2457">
                  <c:v>38874</c:v>
                </c:pt>
                <c:pt idx="2458">
                  <c:v>38875</c:v>
                </c:pt>
                <c:pt idx="2459">
                  <c:v>38876</c:v>
                </c:pt>
                <c:pt idx="2460">
                  <c:v>38877</c:v>
                </c:pt>
                <c:pt idx="2461">
                  <c:v>38880</c:v>
                </c:pt>
                <c:pt idx="2462">
                  <c:v>38881</c:v>
                </c:pt>
                <c:pt idx="2463">
                  <c:v>38882</c:v>
                </c:pt>
                <c:pt idx="2464">
                  <c:v>38883</c:v>
                </c:pt>
                <c:pt idx="2465">
                  <c:v>38884</c:v>
                </c:pt>
                <c:pt idx="2466">
                  <c:v>38887</c:v>
                </c:pt>
                <c:pt idx="2467">
                  <c:v>38888</c:v>
                </c:pt>
                <c:pt idx="2468">
                  <c:v>38889</c:v>
                </c:pt>
                <c:pt idx="2469">
                  <c:v>38890</c:v>
                </c:pt>
                <c:pt idx="2470">
                  <c:v>38891</c:v>
                </c:pt>
                <c:pt idx="2471">
                  <c:v>38894</c:v>
                </c:pt>
                <c:pt idx="2472">
                  <c:v>38895</c:v>
                </c:pt>
                <c:pt idx="2473">
                  <c:v>38896</c:v>
                </c:pt>
                <c:pt idx="2474">
                  <c:v>38897</c:v>
                </c:pt>
                <c:pt idx="2475">
                  <c:v>38898</c:v>
                </c:pt>
                <c:pt idx="2476">
                  <c:v>38901</c:v>
                </c:pt>
                <c:pt idx="2477">
                  <c:v>38903</c:v>
                </c:pt>
                <c:pt idx="2478">
                  <c:v>38904</c:v>
                </c:pt>
                <c:pt idx="2479">
                  <c:v>38905</c:v>
                </c:pt>
                <c:pt idx="2480">
                  <c:v>38908</c:v>
                </c:pt>
                <c:pt idx="2481">
                  <c:v>38909</c:v>
                </c:pt>
                <c:pt idx="2482">
                  <c:v>38910</c:v>
                </c:pt>
                <c:pt idx="2483">
                  <c:v>38911</c:v>
                </c:pt>
                <c:pt idx="2484">
                  <c:v>38912</c:v>
                </c:pt>
                <c:pt idx="2485">
                  <c:v>38915</c:v>
                </c:pt>
                <c:pt idx="2486">
                  <c:v>38916</c:v>
                </c:pt>
                <c:pt idx="2487">
                  <c:v>38917</c:v>
                </c:pt>
                <c:pt idx="2488">
                  <c:v>38918</c:v>
                </c:pt>
                <c:pt idx="2489">
                  <c:v>38919</c:v>
                </c:pt>
                <c:pt idx="2490">
                  <c:v>38922</c:v>
                </c:pt>
                <c:pt idx="2491">
                  <c:v>38923</c:v>
                </c:pt>
                <c:pt idx="2492">
                  <c:v>38924</c:v>
                </c:pt>
                <c:pt idx="2493">
                  <c:v>38925</c:v>
                </c:pt>
                <c:pt idx="2494">
                  <c:v>38926</c:v>
                </c:pt>
                <c:pt idx="2495">
                  <c:v>38929</c:v>
                </c:pt>
                <c:pt idx="2496">
                  <c:v>38930</c:v>
                </c:pt>
                <c:pt idx="2497">
                  <c:v>38931</c:v>
                </c:pt>
                <c:pt idx="2498">
                  <c:v>38932</c:v>
                </c:pt>
                <c:pt idx="2499">
                  <c:v>38933</c:v>
                </c:pt>
                <c:pt idx="2500">
                  <c:v>38936</c:v>
                </c:pt>
                <c:pt idx="2501">
                  <c:v>38937</c:v>
                </c:pt>
                <c:pt idx="2502">
                  <c:v>38938</c:v>
                </c:pt>
                <c:pt idx="2503">
                  <c:v>38939</c:v>
                </c:pt>
                <c:pt idx="2504">
                  <c:v>38940</c:v>
                </c:pt>
                <c:pt idx="2505">
                  <c:v>38943</c:v>
                </c:pt>
                <c:pt idx="2506">
                  <c:v>38944</c:v>
                </c:pt>
                <c:pt idx="2507">
                  <c:v>38945</c:v>
                </c:pt>
                <c:pt idx="2508">
                  <c:v>38946</c:v>
                </c:pt>
                <c:pt idx="2509">
                  <c:v>38947</c:v>
                </c:pt>
                <c:pt idx="2510">
                  <c:v>38950</c:v>
                </c:pt>
                <c:pt idx="2511">
                  <c:v>38951</c:v>
                </c:pt>
                <c:pt idx="2512">
                  <c:v>38952</c:v>
                </c:pt>
                <c:pt idx="2513">
                  <c:v>38953</c:v>
                </c:pt>
                <c:pt idx="2514">
                  <c:v>38954</c:v>
                </c:pt>
                <c:pt idx="2515">
                  <c:v>38957</c:v>
                </c:pt>
                <c:pt idx="2516">
                  <c:v>38958</c:v>
                </c:pt>
                <c:pt idx="2517">
                  <c:v>38959</c:v>
                </c:pt>
                <c:pt idx="2518">
                  <c:v>38960</c:v>
                </c:pt>
                <c:pt idx="2519">
                  <c:v>38961</c:v>
                </c:pt>
                <c:pt idx="2520">
                  <c:v>38965</c:v>
                </c:pt>
                <c:pt idx="2521">
                  <c:v>38966</c:v>
                </c:pt>
                <c:pt idx="2522">
                  <c:v>38967</c:v>
                </c:pt>
                <c:pt idx="2523">
                  <c:v>38968</c:v>
                </c:pt>
                <c:pt idx="2524">
                  <c:v>38971</c:v>
                </c:pt>
                <c:pt idx="2525">
                  <c:v>38972</c:v>
                </c:pt>
                <c:pt idx="2526">
                  <c:v>38973</c:v>
                </c:pt>
                <c:pt idx="2527">
                  <c:v>38974</c:v>
                </c:pt>
                <c:pt idx="2528">
                  <c:v>38975</c:v>
                </c:pt>
                <c:pt idx="2529">
                  <c:v>38978</c:v>
                </c:pt>
                <c:pt idx="2530">
                  <c:v>38979</c:v>
                </c:pt>
                <c:pt idx="2531">
                  <c:v>38980</c:v>
                </c:pt>
                <c:pt idx="2532">
                  <c:v>38981</c:v>
                </c:pt>
                <c:pt idx="2533">
                  <c:v>38982</c:v>
                </c:pt>
                <c:pt idx="2534">
                  <c:v>38985</c:v>
                </c:pt>
                <c:pt idx="2535">
                  <c:v>38986</c:v>
                </c:pt>
                <c:pt idx="2536">
                  <c:v>38987</c:v>
                </c:pt>
                <c:pt idx="2537">
                  <c:v>38988</c:v>
                </c:pt>
                <c:pt idx="2538">
                  <c:v>38989</c:v>
                </c:pt>
                <c:pt idx="2539">
                  <c:v>38992</c:v>
                </c:pt>
                <c:pt idx="2540">
                  <c:v>38993</c:v>
                </c:pt>
                <c:pt idx="2541">
                  <c:v>38994</c:v>
                </c:pt>
                <c:pt idx="2542">
                  <c:v>38995</c:v>
                </c:pt>
                <c:pt idx="2543">
                  <c:v>38996</c:v>
                </c:pt>
                <c:pt idx="2544">
                  <c:v>38999</c:v>
                </c:pt>
                <c:pt idx="2545">
                  <c:v>39000</c:v>
                </c:pt>
                <c:pt idx="2546">
                  <c:v>39001</c:v>
                </c:pt>
                <c:pt idx="2547">
                  <c:v>39002</c:v>
                </c:pt>
                <c:pt idx="2548">
                  <c:v>39003</c:v>
                </c:pt>
                <c:pt idx="2549">
                  <c:v>39006</c:v>
                </c:pt>
                <c:pt idx="2550">
                  <c:v>39007</c:v>
                </c:pt>
                <c:pt idx="2551">
                  <c:v>39008</c:v>
                </c:pt>
                <c:pt idx="2552">
                  <c:v>39009</c:v>
                </c:pt>
                <c:pt idx="2553">
                  <c:v>39010</c:v>
                </c:pt>
                <c:pt idx="2554">
                  <c:v>39013</c:v>
                </c:pt>
                <c:pt idx="2555">
                  <c:v>39014</c:v>
                </c:pt>
                <c:pt idx="2556">
                  <c:v>39015</c:v>
                </c:pt>
                <c:pt idx="2557">
                  <c:v>39016</c:v>
                </c:pt>
                <c:pt idx="2558">
                  <c:v>39017</c:v>
                </c:pt>
                <c:pt idx="2559">
                  <c:v>39020</c:v>
                </c:pt>
                <c:pt idx="2560">
                  <c:v>39021</c:v>
                </c:pt>
                <c:pt idx="2561">
                  <c:v>39022</c:v>
                </c:pt>
                <c:pt idx="2562">
                  <c:v>39023</c:v>
                </c:pt>
                <c:pt idx="2563">
                  <c:v>39024</c:v>
                </c:pt>
                <c:pt idx="2564">
                  <c:v>39027</c:v>
                </c:pt>
                <c:pt idx="2565">
                  <c:v>39028</c:v>
                </c:pt>
                <c:pt idx="2566">
                  <c:v>39029</c:v>
                </c:pt>
                <c:pt idx="2567">
                  <c:v>39030</c:v>
                </c:pt>
                <c:pt idx="2568">
                  <c:v>39031</c:v>
                </c:pt>
                <c:pt idx="2569">
                  <c:v>39034</c:v>
                </c:pt>
                <c:pt idx="2570">
                  <c:v>39035</c:v>
                </c:pt>
                <c:pt idx="2571">
                  <c:v>39036</c:v>
                </c:pt>
                <c:pt idx="2572">
                  <c:v>39037</c:v>
                </c:pt>
                <c:pt idx="2573">
                  <c:v>39038</c:v>
                </c:pt>
                <c:pt idx="2574">
                  <c:v>39041</c:v>
                </c:pt>
                <c:pt idx="2575">
                  <c:v>39042</c:v>
                </c:pt>
                <c:pt idx="2576">
                  <c:v>39043</c:v>
                </c:pt>
                <c:pt idx="2577">
                  <c:v>39045</c:v>
                </c:pt>
                <c:pt idx="2578">
                  <c:v>39048</c:v>
                </c:pt>
                <c:pt idx="2579">
                  <c:v>39049</c:v>
                </c:pt>
                <c:pt idx="2580">
                  <c:v>39050</c:v>
                </c:pt>
                <c:pt idx="2581">
                  <c:v>39051</c:v>
                </c:pt>
                <c:pt idx="2582">
                  <c:v>39052</c:v>
                </c:pt>
                <c:pt idx="2583">
                  <c:v>39055</c:v>
                </c:pt>
                <c:pt idx="2584">
                  <c:v>39056</c:v>
                </c:pt>
                <c:pt idx="2585">
                  <c:v>39057</c:v>
                </c:pt>
                <c:pt idx="2586">
                  <c:v>39058</c:v>
                </c:pt>
                <c:pt idx="2587">
                  <c:v>39059</c:v>
                </c:pt>
                <c:pt idx="2588">
                  <c:v>39062</c:v>
                </c:pt>
                <c:pt idx="2589">
                  <c:v>39063</c:v>
                </c:pt>
                <c:pt idx="2590">
                  <c:v>39064</c:v>
                </c:pt>
                <c:pt idx="2591">
                  <c:v>39065</c:v>
                </c:pt>
                <c:pt idx="2592">
                  <c:v>39066</c:v>
                </c:pt>
                <c:pt idx="2593">
                  <c:v>39069</c:v>
                </c:pt>
                <c:pt idx="2594">
                  <c:v>39070</c:v>
                </c:pt>
                <c:pt idx="2595">
                  <c:v>39071</c:v>
                </c:pt>
                <c:pt idx="2596">
                  <c:v>39072</c:v>
                </c:pt>
                <c:pt idx="2597">
                  <c:v>39073</c:v>
                </c:pt>
                <c:pt idx="2598">
                  <c:v>39077</c:v>
                </c:pt>
                <c:pt idx="2599">
                  <c:v>39078</c:v>
                </c:pt>
                <c:pt idx="2600">
                  <c:v>39079</c:v>
                </c:pt>
                <c:pt idx="2601">
                  <c:v>39080</c:v>
                </c:pt>
                <c:pt idx="2602">
                  <c:v>39084</c:v>
                </c:pt>
                <c:pt idx="2603">
                  <c:v>39085</c:v>
                </c:pt>
                <c:pt idx="2604">
                  <c:v>39086</c:v>
                </c:pt>
                <c:pt idx="2605">
                  <c:v>39087</c:v>
                </c:pt>
                <c:pt idx="2606">
                  <c:v>39090</c:v>
                </c:pt>
                <c:pt idx="2607">
                  <c:v>39091</c:v>
                </c:pt>
                <c:pt idx="2608">
                  <c:v>39092</c:v>
                </c:pt>
                <c:pt idx="2609">
                  <c:v>39093</c:v>
                </c:pt>
                <c:pt idx="2610">
                  <c:v>39094</c:v>
                </c:pt>
                <c:pt idx="2611">
                  <c:v>39098</c:v>
                </c:pt>
                <c:pt idx="2612">
                  <c:v>39099</c:v>
                </c:pt>
                <c:pt idx="2613">
                  <c:v>39100</c:v>
                </c:pt>
                <c:pt idx="2614">
                  <c:v>39101</c:v>
                </c:pt>
                <c:pt idx="2615">
                  <c:v>39104</c:v>
                </c:pt>
                <c:pt idx="2616">
                  <c:v>39105</c:v>
                </c:pt>
                <c:pt idx="2617">
                  <c:v>39106</c:v>
                </c:pt>
                <c:pt idx="2618">
                  <c:v>39107</c:v>
                </c:pt>
                <c:pt idx="2619">
                  <c:v>39108</c:v>
                </c:pt>
                <c:pt idx="2620">
                  <c:v>39111</c:v>
                </c:pt>
                <c:pt idx="2621">
                  <c:v>39112</c:v>
                </c:pt>
                <c:pt idx="2622">
                  <c:v>39113</c:v>
                </c:pt>
                <c:pt idx="2623">
                  <c:v>39114</c:v>
                </c:pt>
                <c:pt idx="2624">
                  <c:v>39115</c:v>
                </c:pt>
                <c:pt idx="2625">
                  <c:v>39118</c:v>
                </c:pt>
                <c:pt idx="2626">
                  <c:v>39119</c:v>
                </c:pt>
                <c:pt idx="2627">
                  <c:v>39120</c:v>
                </c:pt>
                <c:pt idx="2628">
                  <c:v>39121</c:v>
                </c:pt>
                <c:pt idx="2629">
                  <c:v>39122</c:v>
                </c:pt>
                <c:pt idx="2630">
                  <c:v>39125</c:v>
                </c:pt>
                <c:pt idx="2631">
                  <c:v>39126</c:v>
                </c:pt>
                <c:pt idx="2632">
                  <c:v>39127</c:v>
                </c:pt>
                <c:pt idx="2633">
                  <c:v>39128</c:v>
                </c:pt>
                <c:pt idx="2634">
                  <c:v>39129</c:v>
                </c:pt>
                <c:pt idx="2635">
                  <c:v>39133</c:v>
                </c:pt>
                <c:pt idx="2636">
                  <c:v>39134</c:v>
                </c:pt>
                <c:pt idx="2637">
                  <c:v>39135</c:v>
                </c:pt>
                <c:pt idx="2638">
                  <c:v>39136</c:v>
                </c:pt>
                <c:pt idx="2639">
                  <c:v>39139</c:v>
                </c:pt>
                <c:pt idx="2640">
                  <c:v>39140</c:v>
                </c:pt>
                <c:pt idx="2641">
                  <c:v>39141</c:v>
                </c:pt>
                <c:pt idx="2642">
                  <c:v>39142</c:v>
                </c:pt>
                <c:pt idx="2643">
                  <c:v>39143</c:v>
                </c:pt>
                <c:pt idx="2644">
                  <c:v>39146</c:v>
                </c:pt>
                <c:pt idx="2645">
                  <c:v>39147</c:v>
                </c:pt>
                <c:pt idx="2646">
                  <c:v>39148</c:v>
                </c:pt>
                <c:pt idx="2647">
                  <c:v>39149</c:v>
                </c:pt>
                <c:pt idx="2648">
                  <c:v>39150</c:v>
                </c:pt>
                <c:pt idx="2649">
                  <c:v>39153</c:v>
                </c:pt>
                <c:pt idx="2650">
                  <c:v>39154</c:v>
                </c:pt>
                <c:pt idx="2651">
                  <c:v>39155</c:v>
                </c:pt>
                <c:pt idx="2652">
                  <c:v>39156</c:v>
                </c:pt>
                <c:pt idx="2653">
                  <c:v>39157</c:v>
                </c:pt>
                <c:pt idx="2654">
                  <c:v>39160</c:v>
                </c:pt>
                <c:pt idx="2655">
                  <c:v>39161</c:v>
                </c:pt>
                <c:pt idx="2656">
                  <c:v>39162</c:v>
                </c:pt>
                <c:pt idx="2657">
                  <c:v>39163</c:v>
                </c:pt>
                <c:pt idx="2658">
                  <c:v>39164</c:v>
                </c:pt>
                <c:pt idx="2659">
                  <c:v>39167</c:v>
                </c:pt>
                <c:pt idx="2660">
                  <c:v>39168</c:v>
                </c:pt>
                <c:pt idx="2661">
                  <c:v>39169</c:v>
                </c:pt>
                <c:pt idx="2662">
                  <c:v>39170</c:v>
                </c:pt>
                <c:pt idx="2663">
                  <c:v>39171</c:v>
                </c:pt>
                <c:pt idx="2664">
                  <c:v>39174</c:v>
                </c:pt>
                <c:pt idx="2665">
                  <c:v>39175</c:v>
                </c:pt>
                <c:pt idx="2666">
                  <c:v>39176</c:v>
                </c:pt>
                <c:pt idx="2667">
                  <c:v>39177</c:v>
                </c:pt>
                <c:pt idx="2668">
                  <c:v>39178</c:v>
                </c:pt>
                <c:pt idx="2669">
                  <c:v>39181</c:v>
                </c:pt>
                <c:pt idx="2670">
                  <c:v>39182</c:v>
                </c:pt>
                <c:pt idx="2671">
                  <c:v>39183</c:v>
                </c:pt>
                <c:pt idx="2672">
                  <c:v>39184</c:v>
                </c:pt>
                <c:pt idx="2673">
                  <c:v>39185</c:v>
                </c:pt>
                <c:pt idx="2674">
                  <c:v>39188</c:v>
                </c:pt>
                <c:pt idx="2675">
                  <c:v>39189</c:v>
                </c:pt>
                <c:pt idx="2676">
                  <c:v>39190</c:v>
                </c:pt>
                <c:pt idx="2677">
                  <c:v>39191</c:v>
                </c:pt>
                <c:pt idx="2678">
                  <c:v>39192</c:v>
                </c:pt>
                <c:pt idx="2679">
                  <c:v>39195</c:v>
                </c:pt>
                <c:pt idx="2680">
                  <c:v>39196</c:v>
                </c:pt>
                <c:pt idx="2681">
                  <c:v>39197</c:v>
                </c:pt>
                <c:pt idx="2682">
                  <c:v>39198</c:v>
                </c:pt>
                <c:pt idx="2683">
                  <c:v>39199</c:v>
                </c:pt>
                <c:pt idx="2684">
                  <c:v>39202</c:v>
                </c:pt>
                <c:pt idx="2685">
                  <c:v>39203</c:v>
                </c:pt>
                <c:pt idx="2686">
                  <c:v>39204</c:v>
                </c:pt>
                <c:pt idx="2687">
                  <c:v>39205</c:v>
                </c:pt>
                <c:pt idx="2688">
                  <c:v>39206</c:v>
                </c:pt>
                <c:pt idx="2689">
                  <c:v>39209</c:v>
                </c:pt>
                <c:pt idx="2690">
                  <c:v>39210</c:v>
                </c:pt>
                <c:pt idx="2691">
                  <c:v>39211</c:v>
                </c:pt>
                <c:pt idx="2692">
                  <c:v>39212</c:v>
                </c:pt>
                <c:pt idx="2693">
                  <c:v>39213</c:v>
                </c:pt>
                <c:pt idx="2694">
                  <c:v>39216</c:v>
                </c:pt>
                <c:pt idx="2695">
                  <c:v>39217</c:v>
                </c:pt>
                <c:pt idx="2696">
                  <c:v>39218</c:v>
                </c:pt>
                <c:pt idx="2697">
                  <c:v>39219</c:v>
                </c:pt>
                <c:pt idx="2698">
                  <c:v>39220</c:v>
                </c:pt>
                <c:pt idx="2699">
                  <c:v>39223</c:v>
                </c:pt>
                <c:pt idx="2700">
                  <c:v>39224</c:v>
                </c:pt>
                <c:pt idx="2701">
                  <c:v>39225</c:v>
                </c:pt>
                <c:pt idx="2702">
                  <c:v>39226</c:v>
                </c:pt>
                <c:pt idx="2703">
                  <c:v>39227</c:v>
                </c:pt>
                <c:pt idx="2704">
                  <c:v>39231</c:v>
                </c:pt>
                <c:pt idx="2705">
                  <c:v>39232</c:v>
                </c:pt>
                <c:pt idx="2706">
                  <c:v>39233</c:v>
                </c:pt>
                <c:pt idx="2707">
                  <c:v>39234</c:v>
                </c:pt>
                <c:pt idx="2708">
                  <c:v>39237</c:v>
                </c:pt>
                <c:pt idx="2709">
                  <c:v>39238</c:v>
                </c:pt>
                <c:pt idx="2710">
                  <c:v>39239</c:v>
                </c:pt>
                <c:pt idx="2711">
                  <c:v>39240</c:v>
                </c:pt>
                <c:pt idx="2712">
                  <c:v>39241</c:v>
                </c:pt>
                <c:pt idx="2713">
                  <c:v>39244</c:v>
                </c:pt>
                <c:pt idx="2714">
                  <c:v>39245</c:v>
                </c:pt>
                <c:pt idx="2715">
                  <c:v>39246</c:v>
                </c:pt>
                <c:pt idx="2716">
                  <c:v>39247</c:v>
                </c:pt>
                <c:pt idx="2717">
                  <c:v>39248</c:v>
                </c:pt>
                <c:pt idx="2718">
                  <c:v>39251</c:v>
                </c:pt>
                <c:pt idx="2719">
                  <c:v>39252</c:v>
                </c:pt>
                <c:pt idx="2720">
                  <c:v>39253</c:v>
                </c:pt>
                <c:pt idx="2721">
                  <c:v>39254</c:v>
                </c:pt>
                <c:pt idx="2722">
                  <c:v>39255</c:v>
                </c:pt>
                <c:pt idx="2723">
                  <c:v>39258</c:v>
                </c:pt>
                <c:pt idx="2724">
                  <c:v>39259</c:v>
                </c:pt>
                <c:pt idx="2725">
                  <c:v>39260</c:v>
                </c:pt>
                <c:pt idx="2726">
                  <c:v>39261</c:v>
                </c:pt>
                <c:pt idx="2727">
                  <c:v>39262</c:v>
                </c:pt>
                <c:pt idx="2728">
                  <c:v>39265</c:v>
                </c:pt>
                <c:pt idx="2729">
                  <c:v>39266</c:v>
                </c:pt>
                <c:pt idx="2730">
                  <c:v>39268</c:v>
                </c:pt>
                <c:pt idx="2731">
                  <c:v>39269</c:v>
                </c:pt>
                <c:pt idx="2732">
                  <c:v>39272</c:v>
                </c:pt>
                <c:pt idx="2733">
                  <c:v>39273</c:v>
                </c:pt>
                <c:pt idx="2734">
                  <c:v>39274</c:v>
                </c:pt>
                <c:pt idx="2735">
                  <c:v>39275</c:v>
                </c:pt>
                <c:pt idx="2736">
                  <c:v>39276</c:v>
                </c:pt>
                <c:pt idx="2737">
                  <c:v>39279</c:v>
                </c:pt>
                <c:pt idx="2738">
                  <c:v>39280</c:v>
                </c:pt>
                <c:pt idx="2739">
                  <c:v>39281</c:v>
                </c:pt>
                <c:pt idx="2740">
                  <c:v>39282</c:v>
                </c:pt>
                <c:pt idx="2741">
                  <c:v>39283</c:v>
                </c:pt>
                <c:pt idx="2742">
                  <c:v>39286</c:v>
                </c:pt>
                <c:pt idx="2743">
                  <c:v>39287</c:v>
                </c:pt>
                <c:pt idx="2744">
                  <c:v>39288</c:v>
                </c:pt>
                <c:pt idx="2745">
                  <c:v>39289</c:v>
                </c:pt>
                <c:pt idx="2746">
                  <c:v>39290</c:v>
                </c:pt>
                <c:pt idx="2747">
                  <c:v>39293</c:v>
                </c:pt>
                <c:pt idx="2748">
                  <c:v>39294</c:v>
                </c:pt>
                <c:pt idx="2749">
                  <c:v>39295</c:v>
                </c:pt>
                <c:pt idx="2750">
                  <c:v>39296</c:v>
                </c:pt>
                <c:pt idx="2751">
                  <c:v>39297</c:v>
                </c:pt>
                <c:pt idx="2752">
                  <c:v>39300</c:v>
                </c:pt>
                <c:pt idx="2753">
                  <c:v>39301</c:v>
                </c:pt>
                <c:pt idx="2754">
                  <c:v>39302</c:v>
                </c:pt>
                <c:pt idx="2755">
                  <c:v>39303</c:v>
                </c:pt>
                <c:pt idx="2756">
                  <c:v>39304</c:v>
                </c:pt>
                <c:pt idx="2757">
                  <c:v>39307</c:v>
                </c:pt>
                <c:pt idx="2758">
                  <c:v>39308</c:v>
                </c:pt>
                <c:pt idx="2759">
                  <c:v>39309</c:v>
                </c:pt>
                <c:pt idx="2760">
                  <c:v>39310</c:v>
                </c:pt>
                <c:pt idx="2761">
                  <c:v>39311</c:v>
                </c:pt>
                <c:pt idx="2762">
                  <c:v>39314</c:v>
                </c:pt>
                <c:pt idx="2763">
                  <c:v>39315</c:v>
                </c:pt>
                <c:pt idx="2764">
                  <c:v>39316</c:v>
                </c:pt>
                <c:pt idx="2765">
                  <c:v>39317</c:v>
                </c:pt>
                <c:pt idx="2766">
                  <c:v>39318</c:v>
                </c:pt>
                <c:pt idx="2767">
                  <c:v>39321</c:v>
                </c:pt>
                <c:pt idx="2768">
                  <c:v>39322</c:v>
                </c:pt>
                <c:pt idx="2769">
                  <c:v>39323</c:v>
                </c:pt>
                <c:pt idx="2770">
                  <c:v>39324</c:v>
                </c:pt>
                <c:pt idx="2771">
                  <c:v>39325</c:v>
                </c:pt>
                <c:pt idx="2772">
                  <c:v>39329</c:v>
                </c:pt>
                <c:pt idx="2773">
                  <c:v>39330</c:v>
                </c:pt>
                <c:pt idx="2774">
                  <c:v>39331</c:v>
                </c:pt>
                <c:pt idx="2775">
                  <c:v>39332</c:v>
                </c:pt>
                <c:pt idx="2776">
                  <c:v>39335</c:v>
                </c:pt>
                <c:pt idx="2777">
                  <c:v>39336</c:v>
                </c:pt>
                <c:pt idx="2778">
                  <c:v>39337</c:v>
                </c:pt>
                <c:pt idx="2779">
                  <c:v>39338</c:v>
                </c:pt>
                <c:pt idx="2780">
                  <c:v>39339</c:v>
                </c:pt>
                <c:pt idx="2781">
                  <c:v>39342</c:v>
                </c:pt>
                <c:pt idx="2782">
                  <c:v>39343</c:v>
                </c:pt>
                <c:pt idx="2783">
                  <c:v>39344</c:v>
                </c:pt>
                <c:pt idx="2784">
                  <c:v>39345</c:v>
                </c:pt>
                <c:pt idx="2785">
                  <c:v>39346</c:v>
                </c:pt>
                <c:pt idx="2786">
                  <c:v>39349</c:v>
                </c:pt>
                <c:pt idx="2787">
                  <c:v>39350</c:v>
                </c:pt>
                <c:pt idx="2788">
                  <c:v>39351</c:v>
                </c:pt>
                <c:pt idx="2789">
                  <c:v>39352</c:v>
                </c:pt>
                <c:pt idx="2790">
                  <c:v>39353</c:v>
                </c:pt>
                <c:pt idx="2791">
                  <c:v>39356</c:v>
                </c:pt>
                <c:pt idx="2792">
                  <c:v>39357</c:v>
                </c:pt>
                <c:pt idx="2793">
                  <c:v>39358</c:v>
                </c:pt>
                <c:pt idx="2794">
                  <c:v>39359</c:v>
                </c:pt>
                <c:pt idx="2795">
                  <c:v>39360</c:v>
                </c:pt>
                <c:pt idx="2796">
                  <c:v>39363</c:v>
                </c:pt>
                <c:pt idx="2797">
                  <c:v>39364</c:v>
                </c:pt>
                <c:pt idx="2798">
                  <c:v>39365</c:v>
                </c:pt>
                <c:pt idx="2799">
                  <c:v>39366</c:v>
                </c:pt>
                <c:pt idx="2800">
                  <c:v>39367</c:v>
                </c:pt>
                <c:pt idx="2801">
                  <c:v>39370</c:v>
                </c:pt>
                <c:pt idx="2802">
                  <c:v>39371</c:v>
                </c:pt>
                <c:pt idx="2803">
                  <c:v>39372</c:v>
                </c:pt>
                <c:pt idx="2804">
                  <c:v>39373</c:v>
                </c:pt>
                <c:pt idx="2805">
                  <c:v>39374</c:v>
                </c:pt>
                <c:pt idx="2806">
                  <c:v>39377</c:v>
                </c:pt>
                <c:pt idx="2807">
                  <c:v>39378</c:v>
                </c:pt>
                <c:pt idx="2808">
                  <c:v>39379</c:v>
                </c:pt>
                <c:pt idx="2809">
                  <c:v>39380</c:v>
                </c:pt>
                <c:pt idx="2810">
                  <c:v>39381</c:v>
                </c:pt>
                <c:pt idx="2811">
                  <c:v>39384</c:v>
                </c:pt>
                <c:pt idx="2812">
                  <c:v>39385</c:v>
                </c:pt>
                <c:pt idx="2813">
                  <c:v>39386</c:v>
                </c:pt>
                <c:pt idx="2814">
                  <c:v>39387</c:v>
                </c:pt>
                <c:pt idx="2815">
                  <c:v>39388</c:v>
                </c:pt>
                <c:pt idx="2816">
                  <c:v>39391</c:v>
                </c:pt>
                <c:pt idx="2817">
                  <c:v>39392</c:v>
                </c:pt>
                <c:pt idx="2818">
                  <c:v>39393</c:v>
                </c:pt>
                <c:pt idx="2819">
                  <c:v>39394</c:v>
                </c:pt>
                <c:pt idx="2820">
                  <c:v>39395</c:v>
                </c:pt>
                <c:pt idx="2821">
                  <c:v>39398</c:v>
                </c:pt>
                <c:pt idx="2822">
                  <c:v>39399</c:v>
                </c:pt>
                <c:pt idx="2823">
                  <c:v>39400</c:v>
                </c:pt>
                <c:pt idx="2824">
                  <c:v>39401</c:v>
                </c:pt>
                <c:pt idx="2825">
                  <c:v>39402</c:v>
                </c:pt>
                <c:pt idx="2826">
                  <c:v>39405</c:v>
                </c:pt>
                <c:pt idx="2827">
                  <c:v>39406</c:v>
                </c:pt>
                <c:pt idx="2828">
                  <c:v>39407</c:v>
                </c:pt>
                <c:pt idx="2829">
                  <c:v>39409</c:v>
                </c:pt>
                <c:pt idx="2830">
                  <c:v>39412</c:v>
                </c:pt>
                <c:pt idx="2831">
                  <c:v>39413</c:v>
                </c:pt>
                <c:pt idx="2832">
                  <c:v>39414</c:v>
                </c:pt>
                <c:pt idx="2833">
                  <c:v>39415</c:v>
                </c:pt>
                <c:pt idx="2834">
                  <c:v>39416</c:v>
                </c:pt>
                <c:pt idx="2835">
                  <c:v>39419</c:v>
                </c:pt>
                <c:pt idx="2836">
                  <c:v>39420</c:v>
                </c:pt>
                <c:pt idx="2837">
                  <c:v>39421</c:v>
                </c:pt>
                <c:pt idx="2838">
                  <c:v>39422</c:v>
                </c:pt>
                <c:pt idx="2839">
                  <c:v>39423</c:v>
                </c:pt>
                <c:pt idx="2840">
                  <c:v>39426</c:v>
                </c:pt>
                <c:pt idx="2841">
                  <c:v>39427</c:v>
                </c:pt>
                <c:pt idx="2842">
                  <c:v>39428</c:v>
                </c:pt>
                <c:pt idx="2843">
                  <c:v>39429</c:v>
                </c:pt>
                <c:pt idx="2844">
                  <c:v>39430</c:v>
                </c:pt>
                <c:pt idx="2845">
                  <c:v>39433</c:v>
                </c:pt>
                <c:pt idx="2846">
                  <c:v>39434</c:v>
                </c:pt>
                <c:pt idx="2847">
                  <c:v>39435</c:v>
                </c:pt>
                <c:pt idx="2848">
                  <c:v>39436</c:v>
                </c:pt>
                <c:pt idx="2849">
                  <c:v>39437</c:v>
                </c:pt>
                <c:pt idx="2850">
                  <c:v>39440</c:v>
                </c:pt>
                <c:pt idx="2851">
                  <c:v>39442</c:v>
                </c:pt>
                <c:pt idx="2852">
                  <c:v>39443</c:v>
                </c:pt>
                <c:pt idx="2853">
                  <c:v>39444</c:v>
                </c:pt>
                <c:pt idx="2854">
                  <c:v>39447</c:v>
                </c:pt>
                <c:pt idx="2855">
                  <c:v>39449</c:v>
                </c:pt>
                <c:pt idx="2856">
                  <c:v>39450</c:v>
                </c:pt>
                <c:pt idx="2857">
                  <c:v>39451</c:v>
                </c:pt>
                <c:pt idx="2858">
                  <c:v>39454</c:v>
                </c:pt>
                <c:pt idx="2859">
                  <c:v>39455</c:v>
                </c:pt>
                <c:pt idx="2860">
                  <c:v>39456</c:v>
                </c:pt>
                <c:pt idx="2861">
                  <c:v>39457</c:v>
                </c:pt>
                <c:pt idx="2862">
                  <c:v>39458</c:v>
                </c:pt>
                <c:pt idx="2863">
                  <c:v>39461</c:v>
                </c:pt>
                <c:pt idx="2864">
                  <c:v>39462</c:v>
                </c:pt>
                <c:pt idx="2865">
                  <c:v>39463</c:v>
                </c:pt>
                <c:pt idx="2866">
                  <c:v>39464</c:v>
                </c:pt>
                <c:pt idx="2867">
                  <c:v>39465</c:v>
                </c:pt>
                <c:pt idx="2868">
                  <c:v>39469</c:v>
                </c:pt>
                <c:pt idx="2869">
                  <c:v>39470</c:v>
                </c:pt>
                <c:pt idx="2870">
                  <c:v>39471</c:v>
                </c:pt>
                <c:pt idx="2871">
                  <c:v>39472</c:v>
                </c:pt>
                <c:pt idx="2872">
                  <c:v>39475</c:v>
                </c:pt>
                <c:pt idx="2873">
                  <c:v>39476</c:v>
                </c:pt>
                <c:pt idx="2874">
                  <c:v>39477</c:v>
                </c:pt>
                <c:pt idx="2875">
                  <c:v>39478</c:v>
                </c:pt>
                <c:pt idx="2876">
                  <c:v>39479</c:v>
                </c:pt>
                <c:pt idx="2877">
                  <c:v>39482</c:v>
                </c:pt>
                <c:pt idx="2878">
                  <c:v>39483</c:v>
                </c:pt>
                <c:pt idx="2879">
                  <c:v>39484</c:v>
                </c:pt>
                <c:pt idx="2880">
                  <c:v>39485</c:v>
                </c:pt>
                <c:pt idx="2881">
                  <c:v>39486</c:v>
                </c:pt>
                <c:pt idx="2882">
                  <c:v>39489</c:v>
                </c:pt>
                <c:pt idx="2883">
                  <c:v>39490</c:v>
                </c:pt>
                <c:pt idx="2884">
                  <c:v>39491</c:v>
                </c:pt>
                <c:pt idx="2885">
                  <c:v>39492</c:v>
                </c:pt>
                <c:pt idx="2886">
                  <c:v>39493</c:v>
                </c:pt>
                <c:pt idx="2887">
                  <c:v>39497</c:v>
                </c:pt>
                <c:pt idx="2888">
                  <c:v>39498</c:v>
                </c:pt>
                <c:pt idx="2889">
                  <c:v>39499</c:v>
                </c:pt>
                <c:pt idx="2890">
                  <c:v>39500</c:v>
                </c:pt>
                <c:pt idx="2891">
                  <c:v>39503</c:v>
                </c:pt>
                <c:pt idx="2892">
                  <c:v>39504</c:v>
                </c:pt>
                <c:pt idx="2893">
                  <c:v>39505</c:v>
                </c:pt>
                <c:pt idx="2894">
                  <c:v>39506</c:v>
                </c:pt>
                <c:pt idx="2895">
                  <c:v>39507</c:v>
                </c:pt>
                <c:pt idx="2896">
                  <c:v>39510</c:v>
                </c:pt>
                <c:pt idx="2897">
                  <c:v>39511</c:v>
                </c:pt>
                <c:pt idx="2898">
                  <c:v>39512</c:v>
                </c:pt>
                <c:pt idx="2899">
                  <c:v>39513</c:v>
                </c:pt>
                <c:pt idx="2900">
                  <c:v>39514</c:v>
                </c:pt>
                <c:pt idx="2901">
                  <c:v>39517</c:v>
                </c:pt>
                <c:pt idx="2902">
                  <c:v>39518</c:v>
                </c:pt>
                <c:pt idx="2903">
                  <c:v>39519</c:v>
                </c:pt>
                <c:pt idx="2904">
                  <c:v>39520</c:v>
                </c:pt>
                <c:pt idx="2905">
                  <c:v>39521</c:v>
                </c:pt>
                <c:pt idx="2906">
                  <c:v>39524</c:v>
                </c:pt>
                <c:pt idx="2907">
                  <c:v>39525</c:v>
                </c:pt>
                <c:pt idx="2908">
                  <c:v>39526</c:v>
                </c:pt>
                <c:pt idx="2909">
                  <c:v>39527</c:v>
                </c:pt>
                <c:pt idx="2910">
                  <c:v>39531</c:v>
                </c:pt>
                <c:pt idx="2911">
                  <c:v>39532</c:v>
                </c:pt>
                <c:pt idx="2912">
                  <c:v>39533</c:v>
                </c:pt>
                <c:pt idx="2913">
                  <c:v>39534</c:v>
                </c:pt>
                <c:pt idx="2914">
                  <c:v>39535</c:v>
                </c:pt>
                <c:pt idx="2915">
                  <c:v>39538</c:v>
                </c:pt>
                <c:pt idx="2916">
                  <c:v>39539</c:v>
                </c:pt>
                <c:pt idx="2917">
                  <c:v>39540</c:v>
                </c:pt>
                <c:pt idx="2918">
                  <c:v>39541</c:v>
                </c:pt>
                <c:pt idx="2919">
                  <c:v>39542</c:v>
                </c:pt>
                <c:pt idx="2920">
                  <c:v>39545</c:v>
                </c:pt>
                <c:pt idx="2921">
                  <c:v>39546</c:v>
                </c:pt>
                <c:pt idx="2922">
                  <c:v>39547</c:v>
                </c:pt>
                <c:pt idx="2923">
                  <c:v>39548</c:v>
                </c:pt>
                <c:pt idx="2924">
                  <c:v>39549</c:v>
                </c:pt>
                <c:pt idx="2925">
                  <c:v>39552</c:v>
                </c:pt>
                <c:pt idx="2926">
                  <c:v>39553</c:v>
                </c:pt>
                <c:pt idx="2927">
                  <c:v>39554</c:v>
                </c:pt>
                <c:pt idx="2928">
                  <c:v>39555</c:v>
                </c:pt>
                <c:pt idx="2929">
                  <c:v>39556</c:v>
                </c:pt>
                <c:pt idx="2930">
                  <c:v>39559</c:v>
                </c:pt>
                <c:pt idx="2931">
                  <c:v>39560</c:v>
                </c:pt>
                <c:pt idx="2932">
                  <c:v>39561</c:v>
                </c:pt>
                <c:pt idx="2933">
                  <c:v>39562</c:v>
                </c:pt>
                <c:pt idx="2934">
                  <c:v>39563</c:v>
                </c:pt>
                <c:pt idx="2935">
                  <c:v>39566</c:v>
                </c:pt>
                <c:pt idx="2936">
                  <c:v>39567</c:v>
                </c:pt>
                <c:pt idx="2937">
                  <c:v>39568</c:v>
                </c:pt>
                <c:pt idx="2938">
                  <c:v>39569</c:v>
                </c:pt>
                <c:pt idx="2939">
                  <c:v>39570</c:v>
                </c:pt>
                <c:pt idx="2940">
                  <c:v>39573</c:v>
                </c:pt>
                <c:pt idx="2941">
                  <c:v>39574</c:v>
                </c:pt>
                <c:pt idx="2942">
                  <c:v>39575</c:v>
                </c:pt>
                <c:pt idx="2943">
                  <c:v>39576</c:v>
                </c:pt>
                <c:pt idx="2944">
                  <c:v>39577</c:v>
                </c:pt>
                <c:pt idx="2945">
                  <c:v>39580</c:v>
                </c:pt>
                <c:pt idx="2946">
                  <c:v>39581</c:v>
                </c:pt>
                <c:pt idx="2947">
                  <c:v>39582</c:v>
                </c:pt>
                <c:pt idx="2948">
                  <c:v>39583</c:v>
                </c:pt>
                <c:pt idx="2949">
                  <c:v>39584</c:v>
                </c:pt>
                <c:pt idx="2950">
                  <c:v>39587</c:v>
                </c:pt>
                <c:pt idx="2951">
                  <c:v>39588</c:v>
                </c:pt>
                <c:pt idx="2952">
                  <c:v>39589</c:v>
                </c:pt>
                <c:pt idx="2953">
                  <c:v>39590</c:v>
                </c:pt>
                <c:pt idx="2954">
                  <c:v>39591</c:v>
                </c:pt>
                <c:pt idx="2955">
                  <c:v>39595</c:v>
                </c:pt>
                <c:pt idx="2956">
                  <c:v>39596</c:v>
                </c:pt>
                <c:pt idx="2957">
                  <c:v>39597</c:v>
                </c:pt>
                <c:pt idx="2958">
                  <c:v>39598</c:v>
                </c:pt>
                <c:pt idx="2959">
                  <c:v>39601</c:v>
                </c:pt>
                <c:pt idx="2960">
                  <c:v>39602</c:v>
                </c:pt>
                <c:pt idx="2961">
                  <c:v>39603</c:v>
                </c:pt>
                <c:pt idx="2962">
                  <c:v>39604</c:v>
                </c:pt>
                <c:pt idx="2963">
                  <c:v>39605</c:v>
                </c:pt>
                <c:pt idx="2964">
                  <c:v>39608</c:v>
                </c:pt>
                <c:pt idx="2965">
                  <c:v>39609</c:v>
                </c:pt>
                <c:pt idx="2966">
                  <c:v>39610</c:v>
                </c:pt>
                <c:pt idx="2967">
                  <c:v>39611</c:v>
                </c:pt>
                <c:pt idx="2968">
                  <c:v>39612</c:v>
                </c:pt>
                <c:pt idx="2969">
                  <c:v>39615</c:v>
                </c:pt>
                <c:pt idx="2970">
                  <c:v>39616</c:v>
                </c:pt>
                <c:pt idx="2971">
                  <c:v>39617</c:v>
                </c:pt>
                <c:pt idx="2972">
                  <c:v>39618</c:v>
                </c:pt>
                <c:pt idx="2973">
                  <c:v>39619</c:v>
                </c:pt>
                <c:pt idx="2974">
                  <c:v>39622</c:v>
                </c:pt>
                <c:pt idx="2975">
                  <c:v>39623</c:v>
                </c:pt>
                <c:pt idx="2976">
                  <c:v>39624</c:v>
                </c:pt>
                <c:pt idx="2977">
                  <c:v>39625</c:v>
                </c:pt>
                <c:pt idx="2978">
                  <c:v>39626</c:v>
                </c:pt>
                <c:pt idx="2979">
                  <c:v>39629</c:v>
                </c:pt>
                <c:pt idx="2980">
                  <c:v>39630</c:v>
                </c:pt>
                <c:pt idx="2981">
                  <c:v>39631</c:v>
                </c:pt>
                <c:pt idx="2982">
                  <c:v>39632</c:v>
                </c:pt>
                <c:pt idx="2983">
                  <c:v>39636</c:v>
                </c:pt>
                <c:pt idx="2984">
                  <c:v>39637</c:v>
                </c:pt>
                <c:pt idx="2985">
                  <c:v>39638</c:v>
                </c:pt>
                <c:pt idx="2986">
                  <c:v>39639</c:v>
                </c:pt>
                <c:pt idx="2987">
                  <c:v>39640</c:v>
                </c:pt>
                <c:pt idx="2988">
                  <c:v>39643</c:v>
                </c:pt>
                <c:pt idx="2989">
                  <c:v>39644</c:v>
                </c:pt>
                <c:pt idx="2990">
                  <c:v>39645</c:v>
                </c:pt>
                <c:pt idx="2991">
                  <c:v>39646</c:v>
                </c:pt>
                <c:pt idx="2992">
                  <c:v>39647</c:v>
                </c:pt>
                <c:pt idx="2993">
                  <c:v>39650</c:v>
                </c:pt>
                <c:pt idx="2994">
                  <c:v>39651</c:v>
                </c:pt>
                <c:pt idx="2995">
                  <c:v>39652</c:v>
                </c:pt>
                <c:pt idx="2996">
                  <c:v>39653</c:v>
                </c:pt>
                <c:pt idx="2997">
                  <c:v>39654</c:v>
                </c:pt>
                <c:pt idx="2998">
                  <c:v>39657</c:v>
                </c:pt>
                <c:pt idx="2999">
                  <c:v>39658</c:v>
                </c:pt>
                <c:pt idx="3000">
                  <c:v>39659</c:v>
                </c:pt>
                <c:pt idx="3001">
                  <c:v>39660</c:v>
                </c:pt>
                <c:pt idx="3002">
                  <c:v>39661</c:v>
                </c:pt>
                <c:pt idx="3003">
                  <c:v>39664</c:v>
                </c:pt>
                <c:pt idx="3004">
                  <c:v>39665</c:v>
                </c:pt>
                <c:pt idx="3005">
                  <c:v>39666</c:v>
                </c:pt>
                <c:pt idx="3006">
                  <c:v>39667</c:v>
                </c:pt>
                <c:pt idx="3007">
                  <c:v>39668</c:v>
                </c:pt>
                <c:pt idx="3008">
                  <c:v>39671</c:v>
                </c:pt>
                <c:pt idx="3009">
                  <c:v>39672</c:v>
                </c:pt>
                <c:pt idx="3010">
                  <c:v>39673</c:v>
                </c:pt>
                <c:pt idx="3011">
                  <c:v>39674</c:v>
                </c:pt>
                <c:pt idx="3012">
                  <c:v>39675</c:v>
                </c:pt>
                <c:pt idx="3013">
                  <c:v>39678</c:v>
                </c:pt>
                <c:pt idx="3014">
                  <c:v>39679</c:v>
                </c:pt>
                <c:pt idx="3015">
                  <c:v>39680</c:v>
                </c:pt>
                <c:pt idx="3016">
                  <c:v>39681</c:v>
                </c:pt>
                <c:pt idx="3017">
                  <c:v>39682</c:v>
                </c:pt>
                <c:pt idx="3018">
                  <c:v>39685</c:v>
                </c:pt>
                <c:pt idx="3019">
                  <c:v>39686</c:v>
                </c:pt>
                <c:pt idx="3020">
                  <c:v>39687</c:v>
                </c:pt>
                <c:pt idx="3021">
                  <c:v>39688</c:v>
                </c:pt>
                <c:pt idx="3022">
                  <c:v>39689</c:v>
                </c:pt>
                <c:pt idx="3023">
                  <c:v>39693</c:v>
                </c:pt>
                <c:pt idx="3024">
                  <c:v>39694</c:v>
                </c:pt>
                <c:pt idx="3025">
                  <c:v>39695</c:v>
                </c:pt>
                <c:pt idx="3026">
                  <c:v>39696</c:v>
                </c:pt>
                <c:pt idx="3027">
                  <c:v>39699</c:v>
                </c:pt>
                <c:pt idx="3028">
                  <c:v>39700</c:v>
                </c:pt>
                <c:pt idx="3029">
                  <c:v>39701</c:v>
                </c:pt>
                <c:pt idx="3030">
                  <c:v>39702</c:v>
                </c:pt>
                <c:pt idx="3031">
                  <c:v>39703</c:v>
                </c:pt>
                <c:pt idx="3032">
                  <c:v>39706</c:v>
                </c:pt>
                <c:pt idx="3033">
                  <c:v>39707</c:v>
                </c:pt>
                <c:pt idx="3034">
                  <c:v>39708</c:v>
                </c:pt>
                <c:pt idx="3035">
                  <c:v>39709</c:v>
                </c:pt>
                <c:pt idx="3036">
                  <c:v>39710</c:v>
                </c:pt>
                <c:pt idx="3037">
                  <c:v>39713</c:v>
                </c:pt>
                <c:pt idx="3038">
                  <c:v>39714</c:v>
                </c:pt>
                <c:pt idx="3039">
                  <c:v>39715</c:v>
                </c:pt>
                <c:pt idx="3040">
                  <c:v>39716</c:v>
                </c:pt>
                <c:pt idx="3041">
                  <c:v>39717</c:v>
                </c:pt>
                <c:pt idx="3042">
                  <c:v>39720</c:v>
                </c:pt>
                <c:pt idx="3043">
                  <c:v>39721</c:v>
                </c:pt>
                <c:pt idx="3044">
                  <c:v>39722</c:v>
                </c:pt>
                <c:pt idx="3045">
                  <c:v>39723</c:v>
                </c:pt>
                <c:pt idx="3046">
                  <c:v>39724</c:v>
                </c:pt>
                <c:pt idx="3047">
                  <c:v>39727</c:v>
                </c:pt>
                <c:pt idx="3048">
                  <c:v>39728</c:v>
                </c:pt>
                <c:pt idx="3049">
                  <c:v>39729</c:v>
                </c:pt>
                <c:pt idx="3050">
                  <c:v>39730</c:v>
                </c:pt>
                <c:pt idx="3051">
                  <c:v>39731</c:v>
                </c:pt>
                <c:pt idx="3052">
                  <c:v>39734</c:v>
                </c:pt>
                <c:pt idx="3053">
                  <c:v>39735</c:v>
                </c:pt>
                <c:pt idx="3054">
                  <c:v>39736</c:v>
                </c:pt>
                <c:pt idx="3055">
                  <c:v>39737</c:v>
                </c:pt>
                <c:pt idx="3056">
                  <c:v>39738</c:v>
                </c:pt>
                <c:pt idx="3057">
                  <c:v>39741</c:v>
                </c:pt>
                <c:pt idx="3058">
                  <c:v>39742</c:v>
                </c:pt>
                <c:pt idx="3059">
                  <c:v>39743</c:v>
                </c:pt>
                <c:pt idx="3060">
                  <c:v>39744</c:v>
                </c:pt>
                <c:pt idx="3061">
                  <c:v>39745</c:v>
                </c:pt>
                <c:pt idx="3062">
                  <c:v>39748</c:v>
                </c:pt>
                <c:pt idx="3063">
                  <c:v>39749</c:v>
                </c:pt>
                <c:pt idx="3064">
                  <c:v>39750</c:v>
                </c:pt>
                <c:pt idx="3065">
                  <c:v>39751</c:v>
                </c:pt>
                <c:pt idx="3066">
                  <c:v>39752</c:v>
                </c:pt>
                <c:pt idx="3067">
                  <c:v>39755</c:v>
                </c:pt>
                <c:pt idx="3068">
                  <c:v>39756</c:v>
                </c:pt>
                <c:pt idx="3069">
                  <c:v>39757</c:v>
                </c:pt>
                <c:pt idx="3070">
                  <c:v>39758</c:v>
                </c:pt>
                <c:pt idx="3071">
                  <c:v>39759</c:v>
                </c:pt>
                <c:pt idx="3072">
                  <c:v>39762</c:v>
                </c:pt>
                <c:pt idx="3073">
                  <c:v>39763</c:v>
                </c:pt>
                <c:pt idx="3074">
                  <c:v>39764</c:v>
                </c:pt>
                <c:pt idx="3075">
                  <c:v>39765</c:v>
                </c:pt>
                <c:pt idx="3076">
                  <c:v>39766</c:v>
                </c:pt>
                <c:pt idx="3077">
                  <c:v>39769</c:v>
                </c:pt>
                <c:pt idx="3078">
                  <c:v>39770</c:v>
                </c:pt>
                <c:pt idx="3079">
                  <c:v>39771</c:v>
                </c:pt>
                <c:pt idx="3080">
                  <c:v>39772</c:v>
                </c:pt>
                <c:pt idx="3081">
                  <c:v>39773</c:v>
                </c:pt>
                <c:pt idx="3082">
                  <c:v>39776</c:v>
                </c:pt>
                <c:pt idx="3083">
                  <c:v>39777</c:v>
                </c:pt>
                <c:pt idx="3084">
                  <c:v>39778</c:v>
                </c:pt>
                <c:pt idx="3085">
                  <c:v>39780</c:v>
                </c:pt>
                <c:pt idx="3086">
                  <c:v>39783</c:v>
                </c:pt>
                <c:pt idx="3087">
                  <c:v>39784</c:v>
                </c:pt>
                <c:pt idx="3088">
                  <c:v>39785</c:v>
                </c:pt>
                <c:pt idx="3089">
                  <c:v>39786</c:v>
                </c:pt>
                <c:pt idx="3090">
                  <c:v>39787</c:v>
                </c:pt>
                <c:pt idx="3091">
                  <c:v>39790</c:v>
                </c:pt>
                <c:pt idx="3092">
                  <c:v>39791</c:v>
                </c:pt>
                <c:pt idx="3093">
                  <c:v>39792</c:v>
                </c:pt>
                <c:pt idx="3094">
                  <c:v>39793</c:v>
                </c:pt>
                <c:pt idx="3095">
                  <c:v>39794</c:v>
                </c:pt>
                <c:pt idx="3096">
                  <c:v>39797</c:v>
                </c:pt>
                <c:pt idx="3097">
                  <c:v>39798</c:v>
                </c:pt>
                <c:pt idx="3098">
                  <c:v>39799</c:v>
                </c:pt>
                <c:pt idx="3099">
                  <c:v>39800</c:v>
                </c:pt>
                <c:pt idx="3100">
                  <c:v>39801</c:v>
                </c:pt>
                <c:pt idx="3101">
                  <c:v>39804</c:v>
                </c:pt>
                <c:pt idx="3102">
                  <c:v>39805</c:v>
                </c:pt>
                <c:pt idx="3103">
                  <c:v>39806</c:v>
                </c:pt>
                <c:pt idx="3104">
                  <c:v>39808</c:v>
                </c:pt>
                <c:pt idx="3105">
                  <c:v>39811</c:v>
                </c:pt>
                <c:pt idx="3106">
                  <c:v>39812</c:v>
                </c:pt>
                <c:pt idx="3107">
                  <c:v>39813</c:v>
                </c:pt>
                <c:pt idx="3108">
                  <c:v>39815</c:v>
                </c:pt>
                <c:pt idx="3109">
                  <c:v>39818</c:v>
                </c:pt>
                <c:pt idx="3110">
                  <c:v>39819</c:v>
                </c:pt>
                <c:pt idx="3111">
                  <c:v>39820</c:v>
                </c:pt>
                <c:pt idx="3112">
                  <c:v>39821</c:v>
                </c:pt>
                <c:pt idx="3113">
                  <c:v>39822</c:v>
                </c:pt>
                <c:pt idx="3114">
                  <c:v>39825</c:v>
                </c:pt>
                <c:pt idx="3115">
                  <c:v>39826</c:v>
                </c:pt>
                <c:pt idx="3116">
                  <c:v>39827</c:v>
                </c:pt>
                <c:pt idx="3117">
                  <c:v>39828</c:v>
                </c:pt>
                <c:pt idx="3118">
                  <c:v>39829</c:v>
                </c:pt>
                <c:pt idx="3119">
                  <c:v>39833</c:v>
                </c:pt>
                <c:pt idx="3120">
                  <c:v>39834</c:v>
                </c:pt>
                <c:pt idx="3121">
                  <c:v>39835</c:v>
                </c:pt>
                <c:pt idx="3122">
                  <c:v>39836</c:v>
                </c:pt>
                <c:pt idx="3123">
                  <c:v>39839</c:v>
                </c:pt>
                <c:pt idx="3124">
                  <c:v>39840</c:v>
                </c:pt>
                <c:pt idx="3125">
                  <c:v>39841</c:v>
                </c:pt>
                <c:pt idx="3126">
                  <c:v>39842</c:v>
                </c:pt>
                <c:pt idx="3127">
                  <c:v>39843</c:v>
                </c:pt>
                <c:pt idx="3128">
                  <c:v>39846</c:v>
                </c:pt>
                <c:pt idx="3129">
                  <c:v>39847</c:v>
                </c:pt>
                <c:pt idx="3130">
                  <c:v>39848</c:v>
                </c:pt>
                <c:pt idx="3131">
                  <c:v>39849</c:v>
                </c:pt>
                <c:pt idx="3132">
                  <c:v>39850</c:v>
                </c:pt>
                <c:pt idx="3133">
                  <c:v>39853</c:v>
                </c:pt>
                <c:pt idx="3134">
                  <c:v>39854</c:v>
                </c:pt>
                <c:pt idx="3135">
                  <c:v>39855</c:v>
                </c:pt>
                <c:pt idx="3136">
                  <c:v>39856</c:v>
                </c:pt>
                <c:pt idx="3137">
                  <c:v>39857</c:v>
                </c:pt>
                <c:pt idx="3138">
                  <c:v>39861</c:v>
                </c:pt>
                <c:pt idx="3139">
                  <c:v>39862</c:v>
                </c:pt>
                <c:pt idx="3140">
                  <c:v>39863</c:v>
                </c:pt>
                <c:pt idx="3141">
                  <c:v>39864</c:v>
                </c:pt>
                <c:pt idx="3142">
                  <c:v>39867</c:v>
                </c:pt>
                <c:pt idx="3143">
                  <c:v>39868</c:v>
                </c:pt>
                <c:pt idx="3144">
                  <c:v>39869</c:v>
                </c:pt>
                <c:pt idx="3145">
                  <c:v>39870</c:v>
                </c:pt>
                <c:pt idx="3146">
                  <c:v>39871</c:v>
                </c:pt>
                <c:pt idx="3147">
                  <c:v>39874</c:v>
                </c:pt>
                <c:pt idx="3148">
                  <c:v>39875</c:v>
                </c:pt>
                <c:pt idx="3149">
                  <c:v>39876</c:v>
                </c:pt>
                <c:pt idx="3150">
                  <c:v>39877</c:v>
                </c:pt>
                <c:pt idx="3151">
                  <c:v>39878</c:v>
                </c:pt>
                <c:pt idx="3152">
                  <c:v>39881</c:v>
                </c:pt>
                <c:pt idx="3153">
                  <c:v>39882</c:v>
                </c:pt>
                <c:pt idx="3154">
                  <c:v>39883</c:v>
                </c:pt>
                <c:pt idx="3155">
                  <c:v>39884</c:v>
                </c:pt>
                <c:pt idx="3156">
                  <c:v>39885</c:v>
                </c:pt>
                <c:pt idx="3157">
                  <c:v>39888</c:v>
                </c:pt>
                <c:pt idx="3158">
                  <c:v>39889</c:v>
                </c:pt>
                <c:pt idx="3159">
                  <c:v>39890</c:v>
                </c:pt>
                <c:pt idx="3160">
                  <c:v>39891</c:v>
                </c:pt>
                <c:pt idx="3161">
                  <c:v>39892</c:v>
                </c:pt>
                <c:pt idx="3162">
                  <c:v>39895</c:v>
                </c:pt>
                <c:pt idx="3163">
                  <c:v>39896</c:v>
                </c:pt>
                <c:pt idx="3164">
                  <c:v>39897</c:v>
                </c:pt>
                <c:pt idx="3165">
                  <c:v>39898</c:v>
                </c:pt>
                <c:pt idx="3166">
                  <c:v>39899</c:v>
                </c:pt>
                <c:pt idx="3167">
                  <c:v>39902</c:v>
                </c:pt>
                <c:pt idx="3168">
                  <c:v>39903</c:v>
                </c:pt>
                <c:pt idx="3169">
                  <c:v>39904</c:v>
                </c:pt>
                <c:pt idx="3170">
                  <c:v>39905</c:v>
                </c:pt>
                <c:pt idx="3171">
                  <c:v>39906</c:v>
                </c:pt>
                <c:pt idx="3172">
                  <c:v>39909</c:v>
                </c:pt>
                <c:pt idx="3173">
                  <c:v>39910</c:v>
                </c:pt>
                <c:pt idx="3174">
                  <c:v>39911</c:v>
                </c:pt>
                <c:pt idx="3175">
                  <c:v>39912</c:v>
                </c:pt>
                <c:pt idx="3176">
                  <c:v>39916</c:v>
                </c:pt>
                <c:pt idx="3177">
                  <c:v>39917</c:v>
                </c:pt>
                <c:pt idx="3178">
                  <c:v>39918</c:v>
                </c:pt>
                <c:pt idx="3179">
                  <c:v>39919</c:v>
                </c:pt>
                <c:pt idx="3180">
                  <c:v>39920</c:v>
                </c:pt>
                <c:pt idx="3181">
                  <c:v>39923</c:v>
                </c:pt>
                <c:pt idx="3182">
                  <c:v>39924</c:v>
                </c:pt>
                <c:pt idx="3183">
                  <c:v>39925</c:v>
                </c:pt>
                <c:pt idx="3184">
                  <c:v>39926</c:v>
                </c:pt>
                <c:pt idx="3185">
                  <c:v>39927</c:v>
                </c:pt>
                <c:pt idx="3186">
                  <c:v>39930</c:v>
                </c:pt>
                <c:pt idx="3187">
                  <c:v>39931</c:v>
                </c:pt>
                <c:pt idx="3188">
                  <c:v>39932</c:v>
                </c:pt>
                <c:pt idx="3189">
                  <c:v>39933</c:v>
                </c:pt>
                <c:pt idx="3190">
                  <c:v>39934</c:v>
                </c:pt>
                <c:pt idx="3191">
                  <c:v>39937</c:v>
                </c:pt>
                <c:pt idx="3192">
                  <c:v>39938</c:v>
                </c:pt>
                <c:pt idx="3193">
                  <c:v>39939</c:v>
                </c:pt>
                <c:pt idx="3194">
                  <c:v>39940</c:v>
                </c:pt>
                <c:pt idx="3195">
                  <c:v>39941</c:v>
                </c:pt>
                <c:pt idx="3196">
                  <c:v>39944</c:v>
                </c:pt>
                <c:pt idx="3197">
                  <c:v>39945</c:v>
                </c:pt>
                <c:pt idx="3198">
                  <c:v>39946</c:v>
                </c:pt>
                <c:pt idx="3199">
                  <c:v>39947</c:v>
                </c:pt>
                <c:pt idx="3200">
                  <c:v>39948</c:v>
                </c:pt>
                <c:pt idx="3201">
                  <c:v>39951</c:v>
                </c:pt>
                <c:pt idx="3202">
                  <c:v>39952</c:v>
                </c:pt>
                <c:pt idx="3203">
                  <c:v>39953</c:v>
                </c:pt>
                <c:pt idx="3204">
                  <c:v>39954</c:v>
                </c:pt>
                <c:pt idx="3205">
                  <c:v>39955</c:v>
                </c:pt>
                <c:pt idx="3206">
                  <c:v>39959</c:v>
                </c:pt>
                <c:pt idx="3207">
                  <c:v>39960</c:v>
                </c:pt>
                <c:pt idx="3208">
                  <c:v>39961</c:v>
                </c:pt>
                <c:pt idx="3209">
                  <c:v>39962</c:v>
                </c:pt>
                <c:pt idx="3210">
                  <c:v>39965</c:v>
                </c:pt>
                <c:pt idx="3211">
                  <c:v>39966</c:v>
                </c:pt>
                <c:pt idx="3212">
                  <c:v>39967</c:v>
                </c:pt>
                <c:pt idx="3213">
                  <c:v>39968</c:v>
                </c:pt>
                <c:pt idx="3214">
                  <c:v>39969</c:v>
                </c:pt>
                <c:pt idx="3215">
                  <c:v>39972</c:v>
                </c:pt>
                <c:pt idx="3216">
                  <c:v>39973</c:v>
                </c:pt>
                <c:pt idx="3217">
                  <c:v>39974</c:v>
                </c:pt>
                <c:pt idx="3218">
                  <c:v>39975</c:v>
                </c:pt>
                <c:pt idx="3219">
                  <c:v>39976</c:v>
                </c:pt>
                <c:pt idx="3220">
                  <c:v>39979</c:v>
                </c:pt>
                <c:pt idx="3221">
                  <c:v>39980</c:v>
                </c:pt>
                <c:pt idx="3222">
                  <c:v>39981</c:v>
                </c:pt>
                <c:pt idx="3223">
                  <c:v>39982</c:v>
                </c:pt>
                <c:pt idx="3224">
                  <c:v>39983</c:v>
                </c:pt>
                <c:pt idx="3225">
                  <c:v>39986</c:v>
                </c:pt>
                <c:pt idx="3226">
                  <c:v>39987</c:v>
                </c:pt>
                <c:pt idx="3227">
                  <c:v>39988</c:v>
                </c:pt>
                <c:pt idx="3228">
                  <c:v>39989</c:v>
                </c:pt>
                <c:pt idx="3229">
                  <c:v>39990</c:v>
                </c:pt>
                <c:pt idx="3230">
                  <c:v>39993</c:v>
                </c:pt>
                <c:pt idx="3231">
                  <c:v>39994</c:v>
                </c:pt>
                <c:pt idx="3232">
                  <c:v>39995</c:v>
                </c:pt>
                <c:pt idx="3233">
                  <c:v>39996</c:v>
                </c:pt>
                <c:pt idx="3234">
                  <c:v>40000</c:v>
                </c:pt>
                <c:pt idx="3235">
                  <c:v>40001</c:v>
                </c:pt>
                <c:pt idx="3236">
                  <c:v>40002</c:v>
                </c:pt>
                <c:pt idx="3237">
                  <c:v>40003</c:v>
                </c:pt>
                <c:pt idx="3238">
                  <c:v>40004</c:v>
                </c:pt>
                <c:pt idx="3239">
                  <c:v>40007</c:v>
                </c:pt>
                <c:pt idx="3240">
                  <c:v>40008</c:v>
                </c:pt>
                <c:pt idx="3241">
                  <c:v>40009</c:v>
                </c:pt>
                <c:pt idx="3242">
                  <c:v>40010</c:v>
                </c:pt>
                <c:pt idx="3243">
                  <c:v>40011</c:v>
                </c:pt>
                <c:pt idx="3244">
                  <c:v>40014</c:v>
                </c:pt>
                <c:pt idx="3245">
                  <c:v>40015</c:v>
                </c:pt>
                <c:pt idx="3246">
                  <c:v>40016</c:v>
                </c:pt>
                <c:pt idx="3247">
                  <c:v>40017</c:v>
                </c:pt>
                <c:pt idx="3248">
                  <c:v>40018</c:v>
                </c:pt>
                <c:pt idx="3249">
                  <c:v>40021</c:v>
                </c:pt>
                <c:pt idx="3250">
                  <c:v>40022</c:v>
                </c:pt>
                <c:pt idx="3251">
                  <c:v>40023</c:v>
                </c:pt>
                <c:pt idx="3252">
                  <c:v>40024</c:v>
                </c:pt>
                <c:pt idx="3253">
                  <c:v>40025</c:v>
                </c:pt>
                <c:pt idx="3254">
                  <c:v>40028</c:v>
                </c:pt>
                <c:pt idx="3255">
                  <c:v>40029</c:v>
                </c:pt>
                <c:pt idx="3256">
                  <c:v>40030</c:v>
                </c:pt>
                <c:pt idx="3257">
                  <c:v>40031</c:v>
                </c:pt>
                <c:pt idx="3258">
                  <c:v>40032</c:v>
                </c:pt>
                <c:pt idx="3259">
                  <c:v>40035</c:v>
                </c:pt>
                <c:pt idx="3260">
                  <c:v>40036</c:v>
                </c:pt>
                <c:pt idx="3261">
                  <c:v>40037</c:v>
                </c:pt>
                <c:pt idx="3262">
                  <c:v>40038</c:v>
                </c:pt>
                <c:pt idx="3263">
                  <c:v>40039</c:v>
                </c:pt>
                <c:pt idx="3264">
                  <c:v>40042</c:v>
                </c:pt>
                <c:pt idx="3265">
                  <c:v>40043</c:v>
                </c:pt>
                <c:pt idx="3266">
                  <c:v>40044</c:v>
                </c:pt>
                <c:pt idx="3267">
                  <c:v>40045</c:v>
                </c:pt>
                <c:pt idx="3268">
                  <c:v>40046</c:v>
                </c:pt>
                <c:pt idx="3269">
                  <c:v>40049</c:v>
                </c:pt>
                <c:pt idx="3270">
                  <c:v>40050</c:v>
                </c:pt>
                <c:pt idx="3271">
                  <c:v>40051</c:v>
                </c:pt>
                <c:pt idx="3272">
                  <c:v>40052</c:v>
                </c:pt>
                <c:pt idx="3273">
                  <c:v>40053</c:v>
                </c:pt>
                <c:pt idx="3274">
                  <c:v>40056</c:v>
                </c:pt>
                <c:pt idx="3275">
                  <c:v>40057</c:v>
                </c:pt>
                <c:pt idx="3276">
                  <c:v>40058</c:v>
                </c:pt>
                <c:pt idx="3277">
                  <c:v>40059</c:v>
                </c:pt>
                <c:pt idx="3278">
                  <c:v>40060</c:v>
                </c:pt>
                <c:pt idx="3279">
                  <c:v>40064</c:v>
                </c:pt>
                <c:pt idx="3280">
                  <c:v>40065</c:v>
                </c:pt>
                <c:pt idx="3281">
                  <c:v>40066</c:v>
                </c:pt>
                <c:pt idx="3282">
                  <c:v>40067</c:v>
                </c:pt>
                <c:pt idx="3283">
                  <c:v>40070</c:v>
                </c:pt>
                <c:pt idx="3284">
                  <c:v>40071</c:v>
                </c:pt>
                <c:pt idx="3285">
                  <c:v>40072</c:v>
                </c:pt>
                <c:pt idx="3286">
                  <c:v>40073</c:v>
                </c:pt>
                <c:pt idx="3287">
                  <c:v>40074</c:v>
                </c:pt>
                <c:pt idx="3288">
                  <c:v>40077</c:v>
                </c:pt>
                <c:pt idx="3289">
                  <c:v>40078</c:v>
                </c:pt>
                <c:pt idx="3290">
                  <c:v>40079</c:v>
                </c:pt>
                <c:pt idx="3291">
                  <c:v>40080</c:v>
                </c:pt>
                <c:pt idx="3292">
                  <c:v>40081</c:v>
                </c:pt>
                <c:pt idx="3293">
                  <c:v>40084</c:v>
                </c:pt>
                <c:pt idx="3294">
                  <c:v>40085</c:v>
                </c:pt>
                <c:pt idx="3295">
                  <c:v>40086</c:v>
                </c:pt>
                <c:pt idx="3296">
                  <c:v>40087</c:v>
                </c:pt>
                <c:pt idx="3297">
                  <c:v>40088</c:v>
                </c:pt>
                <c:pt idx="3298">
                  <c:v>40091</c:v>
                </c:pt>
                <c:pt idx="3299">
                  <c:v>40092</c:v>
                </c:pt>
                <c:pt idx="3300">
                  <c:v>40093</c:v>
                </c:pt>
                <c:pt idx="3301">
                  <c:v>40094</c:v>
                </c:pt>
                <c:pt idx="3302">
                  <c:v>40095</c:v>
                </c:pt>
                <c:pt idx="3303">
                  <c:v>40098</c:v>
                </c:pt>
                <c:pt idx="3304">
                  <c:v>40099</c:v>
                </c:pt>
                <c:pt idx="3305">
                  <c:v>40100</c:v>
                </c:pt>
                <c:pt idx="3306">
                  <c:v>40101</c:v>
                </c:pt>
                <c:pt idx="3307">
                  <c:v>40102</c:v>
                </c:pt>
                <c:pt idx="3308">
                  <c:v>40105</c:v>
                </c:pt>
                <c:pt idx="3309">
                  <c:v>40106</c:v>
                </c:pt>
                <c:pt idx="3310">
                  <c:v>40107</c:v>
                </c:pt>
                <c:pt idx="3311">
                  <c:v>40108</c:v>
                </c:pt>
                <c:pt idx="3312">
                  <c:v>40109</c:v>
                </c:pt>
                <c:pt idx="3313">
                  <c:v>40112</c:v>
                </c:pt>
                <c:pt idx="3314">
                  <c:v>40113</c:v>
                </c:pt>
                <c:pt idx="3315">
                  <c:v>40114</c:v>
                </c:pt>
                <c:pt idx="3316">
                  <c:v>40115</c:v>
                </c:pt>
                <c:pt idx="3317">
                  <c:v>40116</c:v>
                </c:pt>
                <c:pt idx="3318">
                  <c:v>40119</c:v>
                </c:pt>
                <c:pt idx="3319">
                  <c:v>40120</c:v>
                </c:pt>
                <c:pt idx="3320">
                  <c:v>40121</c:v>
                </c:pt>
                <c:pt idx="3321">
                  <c:v>40122</c:v>
                </c:pt>
                <c:pt idx="3322">
                  <c:v>40123</c:v>
                </c:pt>
                <c:pt idx="3323">
                  <c:v>40126</c:v>
                </c:pt>
                <c:pt idx="3324">
                  <c:v>40127</c:v>
                </c:pt>
                <c:pt idx="3325">
                  <c:v>40128</c:v>
                </c:pt>
                <c:pt idx="3326">
                  <c:v>40129</c:v>
                </c:pt>
                <c:pt idx="3327">
                  <c:v>40130</c:v>
                </c:pt>
                <c:pt idx="3328">
                  <c:v>40133</c:v>
                </c:pt>
                <c:pt idx="3329">
                  <c:v>40134</c:v>
                </c:pt>
                <c:pt idx="3330">
                  <c:v>40135</c:v>
                </c:pt>
                <c:pt idx="3331">
                  <c:v>40136</c:v>
                </c:pt>
                <c:pt idx="3332">
                  <c:v>40137</c:v>
                </c:pt>
                <c:pt idx="3333">
                  <c:v>40140</c:v>
                </c:pt>
                <c:pt idx="3334">
                  <c:v>40141</c:v>
                </c:pt>
                <c:pt idx="3335">
                  <c:v>40142</c:v>
                </c:pt>
                <c:pt idx="3336">
                  <c:v>40144</c:v>
                </c:pt>
                <c:pt idx="3337">
                  <c:v>40147</c:v>
                </c:pt>
                <c:pt idx="3338">
                  <c:v>40148</c:v>
                </c:pt>
                <c:pt idx="3339">
                  <c:v>40149</c:v>
                </c:pt>
                <c:pt idx="3340">
                  <c:v>40150</c:v>
                </c:pt>
                <c:pt idx="3341">
                  <c:v>40151</c:v>
                </c:pt>
                <c:pt idx="3342">
                  <c:v>40154</c:v>
                </c:pt>
                <c:pt idx="3343">
                  <c:v>40155</c:v>
                </c:pt>
                <c:pt idx="3344">
                  <c:v>40156</c:v>
                </c:pt>
                <c:pt idx="3345">
                  <c:v>40157</c:v>
                </c:pt>
                <c:pt idx="3346">
                  <c:v>40158</c:v>
                </c:pt>
                <c:pt idx="3347">
                  <c:v>40161</c:v>
                </c:pt>
                <c:pt idx="3348">
                  <c:v>40162</c:v>
                </c:pt>
                <c:pt idx="3349">
                  <c:v>40163</c:v>
                </c:pt>
                <c:pt idx="3350">
                  <c:v>40164</c:v>
                </c:pt>
                <c:pt idx="3351">
                  <c:v>40165</c:v>
                </c:pt>
                <c:pt idx="3352">
                  <c:v>40168</c:v>
                </c:pt>
                <c:pt idx="3353">
                  <c:v>40169</c:v>
                </c:pt>
                <c:pt idx="3354">
                  <c:v>40170</c:v>
                </c:pt>
                <c:pt idx="3355">
                  <c:v>40171</c:v>
                </c:pt>
                <c:pt idx="3356">
                  <c:v>40175</c:v>
                </c:pt>
                <c:pt idx="3357">
                  <c:v>40176</c:v>
                </c:pt>
                <c:pt idx="3358">
                  <c:v>40177</c:v>
                </c:pt>
                <c:pt idx="3359">
                  <c:v>40178</c:v>
                </c:pt>
                <c:pt idx="3360">
                  <c:v>40182</c:v>
                </c:pt>
                <c:pt idx="3361">
                  <c:v>40183</c:v>
                </c:pt>
                <c:pt idx="3362">
                  <c:v>40184</c:v>
                </c:pt>
                <c:pt idx="3363">
                  <c:v>40185</c:v>
                </c:pt>
                <c:pt idx="3364">
                  <c:v>40186</c:v>
                </c:pt>
                <c:pt idx="3365">
                  <c:v>40189</c:v>
                </c:pt>
                <c:pt idx="3366">
                  <c:v>40190</c:v>
                </c:pt>
                <c:pt idx="3367">
                  <c:v>40191</c:v>
                </c:pt>
                <c:pt idx="3368">
                  <c:v>40192</c:v>
                </c:pt>
                <c:pt idx="3369">
                  <c:v>40193</c:v>
                </c:pt>
                <c:pt idx="3370">
                  <c:v>40197</c:v>
                </c:pt>
                <c:pt idx="3371">
                  <c:v>40198</c:v>
                </c:pt>
                <c:pt idx="3372">
                  <c:v>40199</c:v>
                </c:pt>
                <c:pt idx="3373">
                  <c:v>40200</c:v>
                </c:pt>
                <c:pt idx="3374">
                  <c:v>40203</c:v>
                </c:pt>
                <c:pt idx="3375">
                  <c:v>40204</c:v>
                </c:pt>
                <c:pt idx="3376">
                  <c:v>40205</c:v>
                </c:pt>
                <c:pt idx="3377">
                  <c:v>40206</c:v>
                </c:pt>
                <c:pt idx="3378">
                  <c:v>40207</c:v>
                </c:pt>
                <c:pt idx="3379">
                  <c:v>40210</c:v>
                </c:pt>
                <c:pt idx="3380">
                  <c:v>40211</c:v>
                </c:pt>
                <c:pt idx="3381">
                  <c:v>40212</c:v>
                </c:pt>
                <c:pt idx="3382">
                  <c:v>40213</c:v>
                </c:pt>
                <c:pt idx="3383">
                  <c:v>40214</c:v>
                </c:pt>
                <c:pt idx="3384">
                  <c:v>40217</c:v>
                </c:pt>
                <c:pt idx="3385">
                  <c:v>40218</c:v>
                </c:pt>
                <c:pt idx="3386">
                  <c:v>40219</c:v>
                </c:pt>
                <c:pt idx="3387">
                  <c:v>40220</c:v>
                </c:pt>
                <c:pt idx="3388">
                  <c:v>40221</c:v>
                </c:pt>
                <c:pt idx="3389">
                  <c:v>40225</c:v>
                </c:pt>
                <c:pt idx="3390">
                  <c:v>40226</c:v>
                </c:pt>
                <c:pt idx="3391">
                  <c:v>40227</c:v>
                </c:pt>
                <c:pt idx="3392">
                  <c:v>40228</c:v>
                </c:pt>
                <c:pt idx="3393">
                  <c:v>40231</c:v>
                </c:pt>
                <c:pt idx="3394">
                  <c:v>40232</c:v>
                </c:pt>
                <c:pt idx="3395">
                  <c:v>40233</c:v>
                </c:pt>
                <c:pt idx="3396">
                  <c:v>40234</c:v>
                </c:pt>
                <c:pt idx="3397">
                  <c:v>40235</c:v>
                </c:pt>
                <c:pt idx="3398">
                  <c:v>40238</c:v>
                </c:pt>
                <c:pt idx="3399">
                  <c:v>40239</c:v>
                </c:pt>
                <c:pt idx="3400">
                  <c:v>40240</c:v>
                </c:pt>
                <c:pt idx="3401">
                  <c:v>40241</c:v>
                </c:pt>
                <c:pt idx="3402">
                  <c:v>40242</c:v>
                </c:pt>
                <c:pt idx="3403">
                  <c:v>40245</c:v>
                </c:pt>
                <c:pt idx="3404">
                  <c:v>40246</c:v>
                </c:pt>
                <c:pt idx="3405">
                  <c:v>40247</c:v>
                </c:pt>
                <c:pt idx="3406">
                  <c:v>40248</c:v>
                </c:pt>
                <c:pt idx="3407">
                  <c:v>40249</c:v>
                </c:pt>
                <c:pt idx="3408">
                  <c:v>40252</c:v>
                </c:pt>
                <c:pt idx="3409">
                  <c:v>40253</c:v>
                </c:pt>
                <c:pt idx="3410">
                  <c:v>40254</c:v>
                </c:pt>
                <c:pt idx="3411">
                  <c:v>40255</c:v>
                </c:pt>
                <c:pt idx="3412">
                  <c:v>40256</c:v>
                </c:pt>
                <c:pt idx="3413">
                  <c:v>40259</c:v>
                </c:pt>
                <c:pt idx="3414">
                  <c:v>40260</c:v>
                </c:pt>
                <c:pt idx="3415">
                  <c:v>40261</c:v>
                </c:pt>
                <c:pt idx="3416">
                  <c:v>40262</c:v>
                </c:pt>
                <c:pt idx="3417">
                  <c:v>40263</c:v>
                </c:pt>
                <c:pt idx="3418">
                  <c:v>40266</c:v>
                </c:pt>
                <c:pt idx="3419">
                  <c:v>40267</c:v>
                </c:pt>
                <c:pt idx="3420">
                  <c:v>40268</c:v>
                </c:pt>
                <c:pt idx="3421">
                  <c:v>40269</c:v>
                </c:pt>
                <c:pt idx="3422">
                  <c:v>40270</c:v>
                </c:pt>
                <c:pt idx="3423">
                  <c:v>40273</c:v>
                </c:pt>
                <c:pt idx="3424">
                  <c:v>40274</c:v>
                </c:pt>
                <c:pt idx="3425">
                  <c:v>40275</c:v>
                </c:pt>
                <c:pt idx="3426">
                  <c:v>40276</c:v>
                </c:pt>
                <c:pt idx="3427">
                  <c:v>40277</c:v>
                </c:pt>
                <c:pt idx="3428">
                  <c:v>40280</c:v>
                </c:pt>
                <c:pt idx="3429">
                  <c:v>40281</c:v>
                </c:pt>
                <c:pt idx="3430">
                  <c:v>40282</c:v>
                </c:pt>
                <c:pt idx="3431">
                  <c:v>40283</c:v>
                </c:pt>
                <c:pt idx="3432">
                  <c:v>40284</c:v>
                </c:pt>
                <c:pt idx="3433">
                  <c:v>40287</c:v>
                </c:pt>
                <c:pt idx="3434">
                  <c:v>40288</c:v>
                </c:pt>
                <c:pt idx="3435">
                  <c:v>40289</c:v>
                </c:pt>
                <c:pt idx="3436">
                  <c:v>40290</c:v>
                </c:pt>
                <c:pt idx="3437">
                  <c:v>40291</c:v>
                </c:pt>
                <c:pt idx="3438">
                  <c:v>40294</c:v>
                </c:pt>
                <c:pt idx="3439">
                  <c:v>40295</c:v>
                </c:pt>
                <c:pt idx="3440">
                  <c:v>40296</c:v>
                </c:pt>
                <c:pt idx="3441">
                  <c:v>40297</c:v>
                </c:pt>
                <c:pt idx="3442">
                  <c:v>40298</c:v>
                </c:pt>
                <c:pt idx="3443">
                  <c:v>40301</c:v>
                </c:pt>
                <c:pt idx="3444">
                  <c:v>40302</c:v>
                </c:pt>
                <c:pt idx="3445">
                  <c:v>40303</c:v>
                </c:pt>
                <c:pt idx="3446">
                  <c:v>40304</c:v>
                </c:pt>
                <c:pt idx="3447">
                  <c:v>40305</c:v>
                </c:pt>
                <c:pt idx="3448">
                  <c:v>40308</c:v>
                </c:pt>
                <c:pt idx="3449">
                  <c:v>40309</c:v>
                </c:pt>
                <c:pt idx="3450">
                  <c:v>40310</c:v>
                </c:pt>
                <c:pt idx="3451">
                  <c:v>40311</c:v>
                </c:pt>
                <c:pt idx="3452">
                  <c:v>40312</c:v>
                </c:pt>
                <c:pt idx="3453">
                  <c:v>40315</c:v>
                </c:pt>
                <c:pt idx="3454">
                  <c:v>40316</c:v>
                </c:pt>
                <c:pt idx="3455">
                  <c:v>40317</c:v>
                </c:pt>
                <c:pt idx="3456">
                  <c:v>40318</c:v>
                </c:pt>
                <c:pt idx="3457">
                  <c:v>40319</c:v>
                </c:pt>
                <c:pt idx="3458">
                  <c:v>40322</c:v>
                </c:pt>
                <c:pt idx="3459">
                  <c:v>40323</c:v>
                </c:pt>
                <c:pt idx="3460">
                  <c:v>40324</c:v>
                </c:pt>
                <c:pt idx="3461">
                  <c:v>40325</c:v>
                </c:pt>
                <c:pt idx="3462">
                  <c:v>40326</c:v>
                </c:pt>
                <c:pt idx="3463">
                  <c:v>40330</c:v>
                </c:pt>
                <c:pt idx="3464">
                  <c:v>40331</c:v>
                </c:pt>
                <c:pt idx="3465">
                  <c:v>40332</c:v>
                </c:pt>
                <c:pt idx="3466">
                  <c:v>40333</c:v>
                </c:pt>
                <c:pt idx="3467">
                  <c:v>40336</c:v>
                </c:pt>
                <c:pt idx="3468">
                  <c:v>40337</c:v>
                </c:pt>
                <c:pt idx="3469">
                  <c:v>40338</c:v>
                </c:pt>
                <c:pt idx="3470">
                  <c:v>40339</c:v>
                </c:pt>
                <c:pt idx="3471">
                  <c:v>40340</c:v>
                </c:pt>
                <c:pt idx="3472">
                  <c:v>40343</c:v>
                </c:pt>
                <c:pt idx="3473">
                  <c:v>40344</c:v>
                </c:pt>
                <c:pt idx="3474">
                  <c:v>40345</c:v>
                </c:pt>
                <c:pt idx="3475">
                  <c:v>40346</c:v>
                </c:pt>
                <c:pt idx="3476">
                  <c:v>40347</c:v>
                </c:pt>
                <c:pt idx="3477">
                  <c:v>40350</c:v>
                </c:pt>
                <c:pt idx="3478">
                  <c:v>40351</c:v>
                </c:pt>
                <c:pt idx="3479">
                  <c:v>40352</c:v>
                </c:pt>
                <c:pt idx="3480">
                  <c:v>40353</c:v>
                </c:pt>
                <c:pt idx="3481">
                  <c:v>40354</c:v>
                </c:pt>
                <c:pt idx="3482">
                  <c:v>40357</c:v>
                </c:pt>
                <c:pt idx="3483">
                  <c:v>40358</c:v>
                </c:pt>
                <c:pt idx="3484">
                  <c:v>40359</c:v>
                </c:pt>
                <c:pt idx="3485">
                  <c:v>40360</c:v>
                </c:pt>
                <c:pt idx="3486">
                  <c:v>40361</c:v>
                </c:pt>
                <c:pt idx="3487">
                  <c:v>40365</c:v>
                </c:pt>
                <c:pt idx="3488">
                  <c:v>40366</c:v>
                </c:pt>
                <c:pt idx="3489">
                  <c:v>40367</c:v>
                </c:pt>
                <c:pt idx="3490">
                  <c:v>40368</c:v>
                </c:pt>
                <c:pt idx="3491">
                  <c:v>40371</c:v>
                </c:pt>
                <c:pt idx="3492">
                  <c:v>40372</c:v>
                </c:pt>
                <c:pt idx="3493">
                  <c:v>40373</c:v>
                </c:pt>
                <c:pt idx="3494">
                  <c:v>40374</c:v>
                </c:pt>
                <c:pt idx="3495">
                  <c:v>40375</c:v>
                </c:pt>
                <c:pt idx="3496">
                  <c:v>40378</c:v>
                </c:pt>
                <c:pt idx="3497">
                  <c:v>40379</c:v>
                </c:pt>
                <c:pt idx="3498">
                  <c:v>40380</c:v>
                </c:pt>
                <c:pt idx="3499">
                  <c:v>40381</c:v>
                </c:pt>
                <c:pt idx="3500">
                  <c:v>40382</c:v>
                </c:pt>
                <c:pt idx="3501">
                  <c:v>40385</c:v>
                </c:pt>
                <c:pt idx="3502">
                  <c:v>40386</c:v>
                </c:pt>
                <c:pt idx="3503">
                  <c:v>40387</c:v>
                </c:pt>
                <c:pt idx="3504">
                  <c:v>40388</c:v>
                </c:pt>
                <c:pt idx="3505">
                  <c:v>40389</c:v>
                </c:pt>
                <c:pt idx="3506">
                  <c:v>40392</c:v>
                </c:pt>
                <c:pt idx="3507">
                  <c:v>40393</c:v>
                </c:pt>
                <c:pt idx="3508">
                  <c:v>40394</c:v>
                </c:pt>
                <c:pt idx="3509">
                  <c:v>40395</c:v>
                </c:pt>
                <c:pt idx="3510">
                  <c:v>40396</c:v>
                </c:pt>
                <c:pt idx="3511">
                  <c:v>40399</c:v>
                </c:pt>
                <c:pt idx="3512">
                  <c:v>40400</c:v>
                </c:pt>
                <c:pt idx="3513">
                  <c:v>40401</c:v>
                </c:pt>
                <c:pt idx="3514">
                  <c:v>40402</c:v>
                </c:pt>
                <c:pt idx="3515">
                  <c:v>40403</c:v>
                </c:pt>
                <c:pt idx="3516">
                  <c:v>40406</c:v>
                </c:pt>
                <c:pt idx="3517">
                  <c:v>40407</c:v>
                </c:pt>
                <c:pt idx="3518">
                  <c:v>40408</c:v>
                </c:pt>
                <c:pt idx="3519">
                  <c:v>40409</c:v>
                </c:pt>
                <c:pt idx="3520">
                  <c:v>40410</c:v>
                </c:pt>
                <c:pt idx="3521">
                  <c:v>40413</c:v>
                </c:pt>
                <c:pt idx="3522">
                  <c:v>40414</c:v>
                </c:pt>
                <c:pt idx="3523">
                  <c:v>40415</c:v>
                </c:pt>
                <c:pt idx="3524">
                  <c:v>40416</c:v>
                </c:pt>
                <c:pt idx="3525">
                  <c:v>40417</c:v>
                </c:pt>
                <c:pt idx="3526">
                  <c:v>40420</c:v>
                </c:pt>
                <c:pt idx="3527">
                  <c:v>40421</c:v>
                </c:pt>
                <c:pt idx="3528">
                  <c:v>40422</c:v>
                </c:pt>
                <c:pt idx="3529">
                  <c:v>40423</c:v>
                </c:pt>
                <c:pt idx="3530">
                  <c:v>40424</c:v>
                </c:pt>
                <c:pt idx="3531">
                  <c:v>40428</c:v>
                </c:pt>
                <c:pt idx="3532">
                  <c:v>40429</c:v>
                </c:pt>
                <c:pt idx="3533">
                  <c:v>40430</c:v>
                </c:pt>
                <c:pt idx="3534">
                  <c:v>40431</c:v>
                </c:pt>
                <c:pt idx="3535">
                  <c:v>40434</c:v>
                </c:pt>
                <c:pt idx="3536">
                  <c:v>40435</c:v>
                </c:pt>
                <c:pt idx="3537">
                  <c:v>40436</c:v>
                </c:pt>
                <c:pt idx="3538">
                  <c:v>40437</c:v>
                </c:pt>
                <c:pt idx="3539">
                  <c:v>40438</c:v>
                </c:pt>
                <c:pt idx="3540">
                  <c:v>40441</c:v>
                </c:pt>
                <c:pt idx="3541">
                  <c:v>40442</c:v>
                </c:pt>
                <c:pt idx="3542">
                  <c:v>40443</c:v>
                </c:pt>
                <c:pt idx="3543">
                  <c:v>40444</c:v>
                </c:pt>
                <c:pt idx="3544">
                  <c:v>40445</c:v>
                </c:pt>
                <c:pt idx="3545">
                  <c:v>40448</c:v>
                </c:pt>
                <c:pt idx="3546">
                  <c:v>40449</c:v>
                </c:pt>
                <c:pt idx="3547">
                  <c:v>40450</c:v>
                </c:pt>
                <c:pt idx="3548">
                  <c:v>40451</c:v>
                </c:pt>
                <c:pt idx="3549">
                  <c:v>40452</c:v>
                </c:pt>
                <c:pt idx="3550">
                  <c:v>40455</c:v>
                </c:pt>
                <c:pt idx="3551">
                  <c:v>40456</c:v>
                </c:pt>
                <c:pt idx="3552">
                  <c:v>40457</c:v>
                </c:pt>
                <c:pt idx="3553">
                  <c:v>40458</c:v>
                </c:pt>
                <c:pt idx="3554">
                  <c:v>40459</c:v>
                </c:pt>
                <c:pt idx="3555">
                  <c:v>40462</c:v>
                </c:pt>
                <c:pt idx="3556">
                  <c:v>40463</c:v>
                </c:pt>
                <c:pt idx="3557">
                  <c:v>40464</c:v>
                </c:pt>
                <c:pt idx="3558">
                  <c:v>40465</c:v>
                </c:pt>
                <c:pt idx="3559">
                  <c:v>40466</c:v>
                </c:pt>
                <c:pt idx="3560">
                  <c:v>40469</c:v>
                </c:pt>
                <c:pt idx="3561">
                  <c:v>40470</c:v>
                </c:pt>
                <c:pt idx="3562">
                  <c:v>40471</c:v>
                </c:pt>
                <c:pt idx="3563">
                  <c:v>40472</c:v>
                </c:pt>
                <c:pt idx="3564">
                  <c:v>40473</c:v>
                </c:pt>
                <c:pt idx="3565">
                  <c:v>40476</c:v>
                </c:pt>
                <c:pt idx="3566">
                  <c:v>40477</c:v>
                </c:pt>
                <c:pt idx="3567">
                  <c:v>40478</c:v>
                </c:pt>
                <c:pt idx="3568">
                  <c:v>40479</c:v>
                </c:pt>
                <c:pt idx="3569">
                  <c:v>40480</c:v>
                </c:pt>
                <c:pt idx="3570">
                  <c:v>40483</c:v>
                </c:pt>
                <c:pt idx="3571">
                  <c:v>40484</c:v>
                </c:pt>
                <c:pt idx="3572">
                  <c:v>40485</c:v>
                </c:pt>
                <c:pt idx="3573">
                  <c:v>40486</c:v>
                </c:pt>
                <c:pt idx="3574">
                  <c:v>40487</c:v>
                </c:pt>
                <c:pt idx="3575">
                  <c:v>40490</c:v>
                </c:pt>
                <c:pt idx="3576">
                  <c:v>40491</c:v>
                </c:pt>
                <c:pt idx="3577">
                  <c:v>40492</c:v>
                </c:pt>
                <c:pt idx="3578">
                  <c:v>40493</c:v>
                </c:pt>
                <c:pt idx="3579">
                  <c:v>40494</c:v>
                </c:pt>
                <c:pt idx="3580">
                  <c:v>40497</c:v>
                </c:pt>
                <c:pt idx="3581">
                  <c:v>40498</c:v>
                </c:pt>
                <c:pt idx="3582">
                  <c:v>40499</c:v>
                </c:pt>
                <c:pt idx="3583">
                  <c:v>40500</c:v>
                </c:pt>
                <c:pt idx="3584">
                  <c:v>40501</c:v>
                </c:pt>
                <c:pt idx="3585">
                  <c:v>40504</c:v>
                </c:pt>
                <c:pt idx="3586">
                  <c:v>40505</c:v>
                </c:pt>
                <c:pt idx="3587">
                  <c:v>40506</c:v>
                </c:pt>
                <c:pt idx="3588">
                  <c:v>40508</c:v>
                </c:pt>
                <c:pt idx="3589">
                  <c:v>40511</c:v>
                </c:pt>
                <c:pt idx="3590">
                  <c:v>40512</c:v>
                </c:pt>
                <c:pt idx="3591">
                  <c:v>40513</c:v>
                </c:pt>
                <c:pt idx="3592">
                  <c:v>40514</c:v>
                </c:pt>
                <c:pt idx="3593">
                  <c:v>40515</c:v>
                </c:pt>
                <c:pt idx="3594">
                  <c:v>40518</c:v>
                </c:pt>
                <c:pt idx="3595">
                  <c:v>40519</c:v>
                </c:pt>
                <c:pt idx="3596">
                  <c:v>40520</c:v>
                </c:pt>
                <c:pt idx="3597">
                  <c:v>40521</c:v>
                </c:pt>
                <c:pt idx="3598">
                  <c:v>40522</c:v>
                </c:pt>
                <c:pt idx="3599">
                  <c:v>40525</c:v>
                </c:pt>
                <c:pt idx="3600">
                  <c:v>40526</c:v>
                </c:pt>
                <c:pt idx="3601">
                  <c:v>40527</c:v>
                </c:pt>
                <c:pt idx="3602">
                  <c:v>40528</c:v>
                </c:pt>
                <c:pt idx="3603">
                  <c:v>40529</c:v>
                </c:pt>
                <c:pt idx="3604">
                  <c:v>40532</c:v>
                </c:pt>
                <c:pt idx="3605">
                  <c:v>40533</c:v>
                </c:pt>
                <c:pt idx="3606">
                  <c:v>40534</c:v>
                </c:pt>
                <c:pt idx="3607">
                  <c:v>40535</c:v>
                </c:pt>
                <c:pt idx="3608">
                  <c:v>40539</c:v>
                </c:pt>
                <c:pt idx="3609">
                  <c:v>40540</c:v>
                </c:pt>
                <c:pt idx="3610">
                  <c:v>40541</c:v>
                </c:pt>
                <c:pt idx="3611">
                  <c:v>40542</c:v>
                </c:pt>
                <c:pt idx="3612">
                  <c:v>40543</c:v>
                </c:pt>
                <c:pt idx="3613">
                  <c:v>40546</c:v>
                </c:pt>
                <c:pt idx="3614">
                  <c:v>40547</c:v>
                </c:pt>
                <c:pt idx="3615">
                  <c:v>40548</c:v>
                </c:pt>
                <c:pt idx="3616">
                  <c:v>40549</c:v>
                </c:pt>
                <c:pt idx="3617">
                  <c:v>40550</c:v>
                </c:pt>
                <c:pt idx="3618">
                  <c:v>40553</c:v>
                </c:pt>
                <c:pt idx="3619">
                  <c:v>40554</c:v>
                </c:pt>
                <c:pt idx="3620">
                  <c:v>40555</c:v>
                </c:pt>
                <c:pt idx="3621">
                  <c:v>40556</c:v>
                </c:pt>
                <c:pt idx="3622">
                  <c:v>40557</c:v>
                </c:pt>
                <c:pt idx="3623">
                  <c:v>40561</c:v>
                </c:pt>
                <c:pt idx="3624">
                  <c:v>40562</c:v>
                </c:pt>
                <c:pt idx="3625">
                  <c:v>40563</c:v>
                </c:pt>
                <c:pt idx="3626">
                  <c:v>40564</c:v>
                </c:pt>
                <c:pt idx="3627">
                  <c:v>40567</c:v>
                </c:pt>
                <c:pt idx="3628">
                  <c:v>40568</c:v>
                </c:pt>
                <c:pt idx="3629">
                  <c:v>40569</c:v>
                </c:pt>
                <c:pt idx="3630">
                  <c:v>40570</c:v>
                </c:pt>
                <c:pt idx="3631">
                  <c:v>40571</c:v>
                </c:pt>
                <c:pt idx="3632">
                  <c:v>40574</c:v>
                </c:pt>
                <c:pt idx="3633">
                  <c:v>40575</c:v>
                </c:pt>
                <c:pt idx="3634">
                  <c:v>40576</c:v>
                </c:pt>
                <c:pt idx="3635">
                  <c:v>40577</c:v>
                </c:pt>
                <c:pt idx="3636">
                  <c:v>40578</c:v>
                </c:pt>
                <c:pt idx="3637">
                  <c:v>40581</c:v>
                </c:pt>
                <c:pt idx="3638">
                  <c:v>40582</c:v>
                </c:pt>
                <c:pt idx="3639">
                  <c:v>40583</c:v>
                </c:pt>
                <c:pt idx="3640">
                  <c:v>40584</c:v>
                </c:pt>
                <c:pt idx="3641">
                  <c:v>40585</c:v>
                </c:pt>
                <c:pt idx="3642">
                  <c:v>40588</c:v>
                </c:pt>
                <c:pt idx="3643">
                  <c:v>40589</c:v>
                </c:pt>
                <c:pt idx="3644">
                  <c:v>40590</c:v>
                </c:pt>
                <c:pt idx="3645">
                  <c:v>40591</c:v>
                </c:pt>
                <c:pt idx="3646">
                  <c:v>40592</c:v>
                </c:pt>
                <c:pt idx="3647">
                  <c:v>40596</c:v>
                </c:pt>
                <c:pt idx="3648">
                  <c:v>40597</c:v>
                </c:pt>
                <c:pt idx="3649">
                  <c:v>40598</c:v>
                </c:pt>
                <c:pt idx="3650">
                  <c:v>40599</c:v>
                </c:pt>
                <c:pt idx="3651">
                  <c:v>40602</c:v>
                </c:pt>
                <c:pt idx="3652">
                  <c:v>40603</c:v>
                </c:pt>
                <c:pt idx="3653">
                  <c:v>40604</c:v>
                </c:pt>
                <c:pt idx="3654">
                  <c:v>40605</c:v>
                </c:pt>
                <c:pt idx="3655">
                  <c:v>40606</c:v>
                </c:pt>
                <c:pt idx="3656">
                  <c:v>40609</c:v>
                </c:pt>
                <c:pt idx="3657">
                  <c:v>40610</c:v>
                </c:pt>
                <c:pt idx="3658">
                  <c:v>40611</c:v>
                </c:pt>
                <c:pt idx="3659">
                  <c:v>40612</c:v>
                </c:pt>
                <c:pt idx="3660">
                  <c:v>40613</c:v>
                </c:pt>
                <c:pt idx="3661">
                  <c:v>40616</c:v>
                </c:pt>
                <c:pt idx="3662">
                  <c:v>40617</c:v>
                </c:pt>
                <c:pt idx="3663">
                  <c:v>40618</c:v>
                </c:pt>
                <c:pt idx="3664">
                  <c:v>40619</c:v>
                </c:pt>
                <c:pt idx="3665">
                  <c:v>40620</c:v>
                </c:pt>
                <c:pt idx="3666">
                  <c:v>40623</c:v>
                </c:pt>
                <c:pt idx="3667">
                  <c:v>40624</c:v>
                </c:pt>
                <c:pt idx="3668">
                  <c:v>40625</c:v>
                </c:pt>
                <c:pt idx="3669">
                  <c:v>40626</c:v>
                </c:pt>
                <c:pt idx="3670">
                  <c:v>40627</c:v>
                </c:pt>
                <c:pt idx="3671">
                  <c:v>40630</c:v>
                </c:pt>
                <c:pt idx="3672">
                  <c:v>40631</c:v>
                </c:pt>
                <c:pt idx="3673">
                  <c:v>40632</c:v>
                </c:pt>
                <c:pt idx="3674">
                  <c:v>40633</c:v>
                </c:pt>
                <c:pt idx="3675">
                  <c:v>40634</c:v>
                </c:pt>
                <c:pt idx="3676">
                  <c:v>40637</c:v>
                </c:pt>
                <c:pt idx="3677">
                  <c:v>40638</c:v>
                </c:pt>
                <c:pt idx="3678">
                  <c:v>40639</c:v>
                </c:pt>
                <c:pt idx="3679">
                  <c:v>40640</c:v>
                </c:pt>
                <c:pt idx="3680">
                  <c:v>40641</c:v>
                </c:pt>
                <c:pt idx="3681">
                  <c:v>40644</c:v>
                </c:pt>
                <c:pt idx="3682">
                  <c:v>40645</c:v>
                </c:pt>
                <c:pt idx="3683">
                  <c:v>40646</c:v>
                </c:pt>
                <c:pt idx="3684">
                  <c:v>40647</c:v>
                </c:pt>
                <c:pt idx="3685">
                  <c:v>40648</c:v>
                </c:pt>
                <c:pt idx="3686">
                  <c:v>40651</c:v>
                </c:pt>
                <c:pt idx="3687">
                  <c:v>40652</c:v>
                </c:pt>
                <c:pt idx="3688">
                  <c:v>40653</c:v>
                </c:pt>
                <c:pt idx="3689">
                  <c:v>40654</c:v>
                </c:pt>
                <c:pt idx="3690">
                  <c:v>40658</c:v>
                </c:pt>
                <c:pt idx="3691">
                  <c:v>40659</c:v>
                </c:pt>
                <c:pt idx="3692">
                  <c:v>40660</c:v>
                </c:pt>
                <c:pt idx="3693">
                  <c:v>40661</c:v>
                </c:pt>
                <c:pt idx="3694">
                  <c:v>40662</c:v>
                </c:pt>
                <c:pt idx="3695">
                  <c:v>40665</c:v>
                </c:pt>
                <c:pt idx="3696">
                  <c:v>40666</c:v>
                </c:pt>
                <c:pt idx="3697">
                  <c:v>40667</c:v>
                </c:pt>
                <c:pt idx="3698">
                  <c:v>40668</c:v>
                </c:pt>
                <c:pt idx="3699">
                  <c:v>40669</c:v>
                </c:pt>
                <c:pt idx="3700">
                  <c:v>40672</c:v>
                </c:pt>
                <c:pt idx="3701">
                  <c:v>40673</c:v>
                </c:pt>
                <c:pt idx="3702">
                  <c:v>40674</c:v>
                </c:pt>
                <c:pt idx="3703">
                  <c:v>40675</c:v>
                </c:pt>
                <c:pt idx="3704">
                  <c:v>40676</c:v>
                </c:pt>
                <c:pt idx="3705">
                  <c:v>40679</c:v>
                </c:pt>
                <c:pt idx="3706">
                  <c:v>40680</c:v>
                </c:pt>
                <c:pt idx="3707">
                  <c:v>40681</c:v>
                </c:pt>
                <c:pt idx="3708">
                  <c:v>40682</c:v>
                </c:pt>
                <c:pt idx="3709">
                  <c:v>40683</c:v>
                </c:pt>
                <c:pt idx="3710">
                  <c:v>40686</c:v>
                </c:pt>
                <c:pt idx="3711">
                  <c:v>40687</c:v>
                </c:pt>
                <c:pt idx="3712">
                  <c:v>40688</c:v>
                </c:pt>
                <c:pt idx="3713">
                  <c:v>40689</c:v>
                </c:pt>
                <c:pt idx="3714">
                  <c:v>40690</c:v>
                </c:pt>
                <c:pt idx="3715">
                  <c:v>40694</c:v>
                </c:pt>
                <c:pt idx="3716">
                  <c:v>40695</c:v>
                </c:pt>
                <c:pt idx="3717">
                  <c:v>40696</c:v>
                </c:pt>
                <c:pt idx="3718">
                  <c:v>40697</c:v>
                </c:pt>
                <c:pt idx="3719">
                  <c:v>40700</c:v>
                </c:pt>
                <c:pt idx="3720">
                  <c:v>40701</c:v>
                </c:pt>
                <c:pt idx="3721">
                  <c:v>40702</c:v>
                </c:pt>
                <c:pt idx="3722">
                  <c:v>40703</c:v>
                </c:pt>
                <c:pt idx="3723">
                  <c:v>40704</c:v>
                </c:pt>
                <c:pt idx="3724">
                  <c:v>40707</c:v>
                </c:pt>
                <c:pt idx="3725">
                  <c:v>40708</c:v>
                </c:pt>
                <c:pt idx="3726">
                  <c:v>40709</c:v>
                </c:pt>
                <c:pt idx="3727">
                  <c:v>40710</c:v>
                </c:pt>
                <c:pt idx="3728">
                  <c:v>40711</c:v>
                </c:pt>
                <c:pt idx="3729">
                  <c:v>40714</c:v>
                </c:pt>
                <c:pt idx="3730">
                  <c:v>40715</c:v>
                </c:pt>
                <c:pt idx="3731">
                  <c:v>40716</c:v>
                </c:pt>
                <c:pt idx="3732">
                  <c:v>40717</c:v>
                </c:pt>
                <c:pt idx="3733">
                  <c:v>40718</c:v>
                </c:pt>
                <c:pt idx="3734">
                  <c:v>40721</c:v>
                </c:pt>
                <c:pt idx="3735">
                  <c:v>40722</c:v>
                </c:pt>
                <c:pt idx="3736">
                  <c:v>40723</c:v>
                </c:pt>
                <c:pt idx="3737">
                  <c:v>40724</c:v>
                </c:pt>
                <c:pt idx="3738">
                  <c:v>40725</c:v>
                </c:pt>
                <c:pt idx="3739">
                  <c:v>40729</c:v>
                </c:pt>
                <c:pt idx="3740">
                  <c:v>40730</c:v>
                </c:pt>
                <c:pt idx="3741">
                  <c:v>40731</c:v>
                </c:pt>
                <c:pt idx="3742">
                  <c:v>40732</c:v>
                </c:pt>
                <c:pt idx="3743">
                  <c:v>40735</c:v>
                </c:pt>
                <c:pt idx="3744">
                  <c:v>40736</c:v>
                </c:pt>
                <c:pt idx="3745">
                  <c:v>40737</c:v>
                </c:pt>
                <c:pt idx="3746">
                  <c:v>40738</c:v>
                </c:pt>
                <c:pt idx="3747">
                  <c:v>40739</c:v>
                </c:pt>
                <c:pt idx="3748">
                  <c:v>40742</c:v>
                </c:pt>
                <c:pt idx="3749">
                  <c:v>40743</c:v>
                </c:pt>
                <c:pt idx="3750">
                  <c:v>40744</c:v>
                </c:pt>
                <c:pt idx="3751">
                  <c:v>40745</c:v>
                </c:pt>
                <c:pt idx="3752">
                  <c:v>40746</c:v>
                </c:pt>
                <c:pt idx="3753">
                  <c:v>40749</c:v>
                </c:pt>
                <c:pt idx="3754">
                  <c:v>40750</c:v>
                </c:pt>
                <c:pt idx="3755">
                  <c:v>40751</c:v>
                </c:pt>
                <c:pt idx="3756">
                  <c:v>40752</c:v>
                </c:pt>
                <c:pt idx="3757">
                  <c:v>40753</c:v>
                </c:pt>
                <c:pt idx="3758">
                  <c:v>40756</c:v>
                </c:pt>
                <c:pt idx="3759">
                  <c:v>40757</c:v>
                </c:pt>
                <c:pt idx="3760">
                  <c:v>40758</c:v>
                </c:pt>
                <c:pt idx="3761">
                  <c:v>40759</c:v>
                </c:pt>
                <c:pt idx="3762">
                  <c:v>40760</c:v>
                </c:pt>
                <c:pt idx="3763">
                  <c:v>40763</c:v>
                </c:pt>
                <c:pt idx="3764">
                  <c:v>40764</c:v>
                </c:pt>
                <c:pt idx="3765">
                  <c:v>40765</c:v>
                </c:pt>
                <c:pt idx="3766">
                  <c:v>40766</c:v>
                </c:pt>
                <c:pt idx="3767">
                  <c:v>40767</c:v>
                </c:pt>
                <c:pt idx="3768">
                  <c:v>40770</c:v>
                </c:pt>
                <c:pt idx="3769">
                  <c:v>40771</c:v>
                </c:pt>
                <c:pt idx="3770">
                  <c:v>40772</c:v>
                </c:pt>
                <c:pt idx="3771">
                  <c:v>40773</c:v>
                </c:pt>
                <c:pt idx="3772">
                  <c:v>40774</c:v>
                </c:pt>
                <c:pt idx="3773">
                  <c:v>40777</c:v>
                </c:pt>
                <c:pt idx="3774">
                  <c:v>40778</c:v>
                </c:pt>
                <c:pt idx="3775">
                  <c:v>40779</c:v>
                </c:pt>
                <c:pt idx="3776">
                  <c:v>40780</c:v>
                </c:pt>
                <c:pt idx="3777">
                  <c:v>40781</c:v>
                </c:pt>
                <c:pt idx="3778">
                  <c:v>40784</c:v>
                </c:pt>
                <c:pt idx="3779">
                  <c:v>40785</c:v>
                </c:pt>
                <c:pt idx="3780">
                  <c:v>40786</c:v>
                </c:pt>
                <c:pt idx="3781">
                  <c:v>40787</c:v>
                </c:pt>
                <c:pt idx="3782">
                  <c:v>40788</c:v>
                </c:pt>
                <c:pt idx="3783">
                  <c:v>40792</c:v>
                </c:pt>
                <c:pt idx="3784">
                  <c:v>40793</c:v>
                </c:pt>
                <c:pt idx="3785">
                  <c:v>40794</c:v>
                </c:pt>
                <c:pt idx="3786">
                  <c:v>40795</c:v>
                </c:pt>
                <c:pt idx="3787">
                  <c:v>40798</c:v>
                </c:pt>
                <c:pt idx="3788">
                  <c:v>40799</c:v>
                </c:pt>
                <c:pt idx="3789">
                  <c:v>40800</c:v>
                </c:pt>
                <c:pt idx="3790">
                  <c:v>40801</c:v>
                </c:pt>
                <c:pt idx="3791">
                  <c:v>40802</c:v>
                </c:pt>
                <c:pt idx="3792">
                  <c:v>40805</c:v>
                </c:pt>
                <c:pt idx="3793">
                  <c:v>40806</c:v>
                </c:pt>
                <c:pt idx="3794">
                  <c:v>40807</c:v>
                </c:pt>
                <c:pt idx="3795">
                  <c:v>40808</c:v>
                </c:pt>
                <c:pt idx="3796">
                  <c:v>40809</c:v>
                </c:pt>
                <c:pt idx="3797">
                  <c:v>40812</c:v>
                </c:pt>
                <c:pt idx="3798">
                  <c:v>40813</c:v>
                </c:pt>
                <c:pt idx="3799">
                  <c:v>40814</c:v>
                </c:pt>
                <c:pt idx="3800">
                  <c:v>40815</c:v>
                </c:pt>
                <c:pt idx="3801">
                  <c:v>40816</c:v>
                </c:pt>
                <c:pt idx="3802">
                  <c:v>40819</c:v>
                </c:pt>
                <c:pt idx="3803">
                  <c:v>40820</c:v>
                </c:pt>
                <c:pt idx="3804">
                  <c:v>40821</c:v>
                </c:pt>
                <c:pt idx="3805">
                  <c:v>40822</c:v>
                </c:pt>
                <c:pt idx="3806">
                  <c:v>40823</c:v>
                </c:pt>
                <c:pt idx="3807">
                  <c:v>40826</c:v>
                </c:pt>
                <c:pt idx="3808">
                  <c:v>40827</c:v>
                </c:pt>
                <c:pt idx="3809">
                  <c:v>40828</c:v>
                </c:pt>
                <c:pt idx="3810">
                  <c:v>40829</c:v>
                </c:pt>
                <c:pt idx="3811">
                  <c:v>40830</c:v>
                </c:pt>
                <c:pt idx="3812">
                  <c:v>40833</c:v>
                </c:pt>
                <c:pt idx="3813">
                  <c:v>40834</c:v>
                </c:pt>
                <c:pt idx="3814">
                  <c:v>40835</c:v>
                </c:pt>
                <c:pt idx="3815">
                  <c:v>40836</c:v>
                </c:pt>
                <c:pt idx="3816">
                  <c:v>40837</c:v>
                </c:pt>
                <c:pt idx="3817">
                  <c:v>40840</c:v>
                </c:pt>
                <c:pt idx="3818">
                  <c:v>40841</c:v>
                </c:pt>
                <c:pt idx="3819">
                  <c:v>40842</c:v>
                </c:pt>
                <c:pt idx="3820">
                  <c:v>40843</c:v>
                </c:pt>
                <c:pt idx="3821">
                  <c:v>40844</c:v>
                </c:pt>
                <c:pt idx="3822">
                  <c:v>40847</c:v>
                </c:pt>
                <c:pt idx="3823">
                  <c:v>40848</c:v>
                </c:pt>
                <c:pt idx="3824">
                  <c:v>40849</c:v>
                </c:pt>
                <c:pt idx="3825">
                  <c:v>40850</c:v>
                </c:pt>
                <c:pt idx="3826">
                  <c:v>40851</c:v>
                </c:pt>
                <c:pt idx="3827">
                  <c:v>40854</c:v>
                </c:pt>
                <c:pt idx="3828">
                  <c:v>40855</c:v>
                </c:pt>
                <c:pt idx="3829">
                  <c:v>40856</c:v>
                </c:pt>
                <c:pt idx="3830">
                  <c:v>40857</c:v>
                </c:pt>
                <c:pt idx="3831">
                  <c:v>40858</c:v>
                </c:pt>
                <c:pt idx="3832">
                  <c:v>40861</c:v>
                </c:pt>
                <c:pt idx="3833">
                  <c:v>40862</c:v>
                </c:pt>
                <c:pt idx="3834">
                  <c:v>40863</c:v>
                </c:pt>
                <c:pt idx="3835">
                  <c:v>40864</c:v>
                </c:pt>
                <c:pt idx="3836">
                  <c:v>40865</c:v>
                </c:pt>
                <c:pt idx="3837">
                  <c:v>40868</c:v>
                </c:pt>
                <c:pt idx="3838">
                  <c:v>40869</c:v>
                </c:pt>
                <c:pt idx="3839">
                  <c:v>40870</c:v>
                </c:pt>
                <c:pt idx="3840">
                  <c:v>40872</c:v>
                </c:pt>
                <c:pt idx="3841">
                  <c:v>40875</c:v>
                </c:pt>
                <c:pt idx="3842">
                  <c:v>40876</c:v>
                </c:pt>
                <c:pt idx="3843">
                  <c:v>40877</c:v>
                </c:pt>
                <c:pt idx="3844">
                  <c:v>40878</c:v>
                </c:pt>
                <c:pt idx="3845">
                  <c:v>40879</c:v>
                </c:pt>
                <c:pt idx="3846">
                  <c:v>40882</c:v>
                </c:pt>
                <c:pt idx="3847">
                  <c:v>40883</c:v>
                </c:pt>
                <c:pt idx="3848">
                  <c:v>40884</c:v>
                </c:pt>
                <c:pt idx="3849">
                  <c:v>40885</c:v>
                </c:pt>
                <c:pt idx="3850">
                  <c:v>40886</c:v>
                </c:pt>
                <c:pt idx="3851">
                  <c:v>40889</c:v>
                </c:pt>
                <c:pt idx="3852">
                  <c:v>40890</c:v>
                </c:pt>
                <c:pt idx="3853">
                  <c:v>40891</c:v>
                </c:pt>
                <c:pt idx="3854">
                  <c:v>40892</c:v>
                </c:pt>
                <c:pt idx="3855">
                  <c:v>40893</c:v>
                </c:pt>
                <c:pt idx="3856">
                  <c:v>40896</c:v>
                </c:pt>
                <c:pt idx="3857">
                  <c:v>40897</c:v>
                </c:pt>
                <c:pt idx="3858">
                  <c:v>40898</c:v>
                </c:pt>
                <c:pt idx="3859">
                  <c:v>40899</c:v>
                </c:pt>
                <c:pt idx="3860">
                  <c:v>40900</c:v>
                </c:pt>
                <c:pt idx="3861">
                  <c:v>40904</c:v>
                </c:pt>
                <c:pt idx="3862">
                  <c:v>40905</c:v>
                </c:pt>
                <c:pt idx="3863">
                  <c:v>40906</c:v>
                </c:pt>
                <c:pt idx="3864">
                  <c:v>40907</c:v>
                </c:pt>
                <c:pt idx="3865">
                  <c:v>40911</c:v>
                </c:pt>
                <c:pt idx="3866">
                  <c:v>40912</c:v>
                </c:pt>
                <c:pt idx="3867">
                  <c:v>40913</c:v>
                </c:pt>
                <c:pt idx="3868">
                  <c:v>40914</c:v>
                </c:pt>
                <c:pt idx="3869">
                  <c:v>40917</c:v>
                </c:pt>
                <c:pt idx="3870">
                  <c:v>40918</c:v>
                </c:pt>
                <c:pt idx="3871">
                  <c:v>40919</c:v>
                </c:pt>
                <c:pt idx="3872">
                  <c:v>40920</c:v>
                </c:pt>
                <c:pt idx="3873">
                  <c:v>40921</c:v>
                </c:pt>
                <c:pt idx="3874">
                  <c:v>40925</c:v>
                </c:pt>
                <c:pt idx="3875">
                  <c:v>40926</c:v>
                </c:pt>
                <c:pt idx="3876">
                  <c:v>40927</c:v>
                </c:pt>
                <c:pt idx="3877">
                  <c:v>40928</c:v>
                </c:pt>
                <c:pt idx="3878">
                  <c:v>40931</c:v>
                </c:pt>
                <c:pt idx="3879">
                  <c:v>40932</c:v>
                </c:pt>
                <c:pt idx="3880">
                  <c:v>40933</c:v>
                </c:pt>
                <c:pt idx="3881">
                  <c:v>40934</c:v>
                </c:pt>
                <c:pt idx="3882">
                  <c:v>40935</c:v>
                </c:pt>
                <c:pt idx="3883">
                  <c:v>40938</c:v>
                </c:pt>
                <c:pt idx="3884">
                  <c:v>40939</c:v>
                </c:pt>
                <c:pt idx="3885">
                  <c:v>40940</c:v>
                </c:pt>
                <c:pt idx="3886">
                  <c:v>40941</c:v>
                </c:pt>
                <c:pt idx="3887">
                  <c:v>40942</c:v>
                </c:pt>
                <c:pt idx="3888">
                  <c:v>40945</c:v>
                </c:pt>
                <c:pt idx="3889">
                  <c:v>40946</c:v>
                </c:pt>
                <c:pt idx="3890">
                  <c:v>40947</c:v>
                </c:pt>
                <c:pt idx="3891">
                  <c:v>40948</c:v>
                </c:pt>
                <c:pt idx="3892">
                  <c:v>40949</c:v>
                </c:pt>
                <c:pt idx="3893">
                  <c:v>40952</c:v>
                </c:pt>
                <c:pt idx="3894">
                  <c:v>40953</c:v>
                </c:pt>
                <c:pt idx="3895">
                  <c:v>40954</c:v>
                </c:pt>
                <c:pt idx="3896">
                  <c:v>40955</c:v>
                </c:pt>
                <c:pt idx="3897">
                  <c:v>40956</c:v>
                </c:pt>
                <c:pt idx="3898">
                  <c:v>40960</c:v>
                </c:pt>
                <c:pt idx="3899">
                  <c:v>40961</c:v>
                </c:pt>
                <c:pt idx="3900">
                  <c:v>40962</c:v>
                </c:pt>
                <c:pt idx="3901">
                  <c:v>40963</c:v>
                </c:pt>
                <c:pt idx="3902">
                  <c:v>40966</c:v>
                </c:pt>
                <c:pt idx="3903">
                  <c:v>40967</c:v>
                </c:pt>
                <c:pt idx="3904">
                  <c:v>40968</c:v>
                </c:pt>
                <c:pt idx="3905">
                  <c:v>40969</c:v>
                </c:pt>
                <c:pt idx="3906">
                  <c:v>40970</c:v>
                </c:pt>
                <c:pt idx="3907">
                  <c:v>40973</c:v>
                </c:pt>
                <c:pt idx="3908">
                  <c:v>40974</c:v>
                </c:pt>
                <c:pt idx="3909">
                  <c:v>40975</c:v>
                </c:pt>
                <c:pt idx="3910">
                  <c:v>40976</c:v>
                </c:pt>
                <c:pt idx="3911">
                  <c:v>40977</c:v>
                </c:pt>
                <c:pt idx="3912">
                  <c:v>40980</c:v>
                </c:pt>
                <c:pt idx="3913">
                  <c:v>40981</c:v>
                </c:pt>
                <c:pt idx="3914">
                  <c:v>40982</c:v>
                </c:pt>
                <c:pt idx="3915">
                  <c:v>40983</c:v>
                </c:pt>
                <c:pt idx="3916">
                  <c:v>40984</c:v>
                </c:pt>
                <c:pt idx="3917">
                  <c:v>40987</c:v>
                </c:pt>
                <c:pt idx="3918">
                  <c:v>40988</c:v>
                </c:pt>
                <c:pt idx="3919">
                  <c:v>40989</c:v>
                </c:pt>
                <c:pt idx="3920">
                  <c:v>40990</c:v>
                </c:pt>
                <c:pt idx="3921">
                  <c:v>40991</c:v>
                </c:pt>
                <c:pt idx="3922">
                  <c:v>40994</c:v>
                </c:pt>
                <c:pt idx="3923">
                  <c:v>40995</c:v>
                </c:pt>
                <c:pt idx="3924">
                  <c:v>40996</c:v>
                </c:pt>
                <c:pt idx="3925">
                  <c:v>40997</c:v>
                </c:pt>
                <c:pt idx="3926">
                  <c:v>40998</c:v>
                </c:pt>
                <c:pt idx="3927">
                  <c:v>41001</c:v>
                </c:pt>
                <c:pt idx="3928">
                  <c:v>41002</c:v>
                </c:pt>
                <c:pt idx="3929">
                  <c:v>41003</c:v>
                </c:pt>
                <c:pt idx="3930">
                  <c:v>41004</c:v>
                </c:pt>
                <c:pt idx="3931">
                  <c:v>41005</c:v>
                </c:pt>
                <c:pt idx="3932">
                  <c:v>41008</c:v>
                </c:pt>
                <c:pt idx="3933">
                  <c:v>41009</c:v>
                </c:pt>
                <c:pt idx="3934">
                  <c:v>41010</c:v>
                </c:pt>
                <c:pt idx="3935">
                  <c:v>41011</c:v>
                </c:pt>
                <c:pt idx="3936">
                  <c:v>41012</c:v>
                </c:pt>
                <c:pt idx="3937">
                  <c:v>41015</c:v>
                </c:pt>
                <c:pt idx="3938">
                  <c:v>41016</c:v>
                </c:pt>
                <c:pt idx="3939">
                  <c:v>41017</c:v>
                </c:pt>
                <c:pt idx="3940">
                  <c:v>41018</c:v>
                </c:pt>
                <c:pt idx="3941">
                  <c:v>41019</c:v>
                </c:pt>
                <c:pt idx="3942">
                  <c:v>41022</c:v>
                </c:pt>
                <c:pt idx="3943">
                  <c:v>41023</c:v>
                </c:pt>
                <c:pt idx="3944">
                  <c:v>41024</c:v>
                </c:pt>
                <c:pt idx="3945">
                  <c:v>41025</c:v>
                </c:pt>
                <c:pt idx="3946">
                  <c:v>41026</c:v>
                </c:pt>
                <c:pt idx="3947">
                  <c:v>41029</c:v>
                </c:pt>
                <c:pt idx="3948">
                  <c:v>41030</c:v>
                </c:pt>
                <c:pt idx="3949">
                  <c:v>41031</c:v>
                </c:pt>
                <c:pt idx="3950">
                  <c:v>41032</c:v>
                </c:pt>
                <c:pt idx="3951">
                  <c:v>41033</c:v>
                </c:pt>
                <c:pt idx="3952">
                  <c:v>41036</c:v>
                </c:pt>
                <c:pt idx="3953">
                  <c:v>41037</c:v>
                </c:pt>
                <c:pt idx="3954">
                  <c:v>41038</c:v>
                </c:pt>
                <c:pt idx="3955">
                  <c:v>41039</c:v>
                </c:pt>
                <c:pt idx="3956">
                  <c:v>41040</c:v>
                </c:pt>
                <c:pt idx="3957">
                  <c:v>41043</c:v>
                </c:pt>
                <c:pt idx="3958">
                  <c:v>41044</c:v>
                </c:pt>
                <c:pt idx="3959">
                  <c:v>41045</c:v>
                </c:pt>
                <c:pt idx="3960">
                  <c:v>41046</c:v>
                </c:pt>
                <c:pt idx="3961">
                  <c:v>41047</c:v>
                </c:pt>
                <c:pt idx="3962">
                  <c:v>41050</c:v>
                </c:pt>
                <c:pt idx="3963">
                  <c:v>41051</c:v>
                </c:pt>
                <c:pt idx="3964">
                  <c:v>41052</c:v>
                </c:pt>
                <c:pt idx="3965">
                  <c:v>41053</c:v>
                </c:pt>
                <c:pt idx="3966">
                  <c:v>41054</c:v>
                </c:pt>
                <c:pt idx="3967">
                  <c:v>41058</c:v>
                </c:pt>
                <c:pt idx="3968">
                  <c:v>41059</c:v>
                </c:pt>
                <c:pt idx="3969">
                  <c:v>41060</c:v>
                </c:pt>
                <c:pt idx="3970">
                  <c:v>41061</c:v>
                </c:pt>
                <c:pt idx="3971">
                  <c:v>41064</c:v>
                </c:pt>
                <c:pt idx="3972">
                  <c:v>41065</c:v>
                </c:pt>
                <c:pt idx="3973">
                  <c:v>41066</c:v>
                </c:pt>
                <c:pt idx="3974">
                  <c:v>41067</c:v>
                </c:pt>
                <c:pt idx="3975">
                  <c:v>41068</c:v>
                </c:pt>
                <c:pt idx="3976">
                  <c:v>41071</c:v>
                </c:pt>
                <c:pt idx="3977">
                  <c:v>41072</c:v>
                </c:pt>
                <c:pt idx="3978">
                  <c:v>41073</c:v>
                </c:pt>
                <c:pt idx="3979">
                  <c:v>41074</c:v>
                </c:pt>
                <c:pt idx="3980">
                  <c:v>41075</c:v>
                </c:pt>
                <c:pt idx="3981">
                  <c:v>41078</c:v>
                </c:pt>
                <c:pt idx="3982">
                  <c:v>41079</c:v>
                </c:pt>
                <c:pt idx="3983">
                  <c:v>41080</c:v>
                </c:pt>
                <c:pt idx="3984">
                  <c:v>41081</c:v>
                </c:pt>
                <c:pt idx="3985">
                  <c:v>41082</c:v>
                </c:pt>
                <c:pt idx="3986">
                  <c:v>41085</c:v>
                </c:pt>
                <c:pt idx="3987">
                  <c:v>41086</c:v>
                </c:pt>
                <c:pt idx="3988">
                  <c:v>41087</c:v>
                </c:pt>
                <c:pt idx="3989">
                  <c:v>41088</c:v>
                </c:pt>
                <c:pt idx="3990">
                  <c:v>41089</c:v>
                </c:pt>
                <c:pt idx="3991">
                  <c:v>41092</c:v>
                </c:pt>
                <c:pt idx="3992">
                  <c:v>41093</c:v>
                </c:pt>
                <c:pt idx="3993">
                  <c:v>41095</c:v>
                </c:pt>
                <c:pt idx="3994">
                  <c:v>41096</c:v>
                </c:pt>
                <c:pt idx="3995">
                  <c:v>41099</c:v>
                </c:pt>
                <c:pt idx="3996">
                  <c:v>41100</c:v>
                </c:pt>
                <c:pt idx="3997">
                  <c:v>41101</c:v>
                </c:pt>
                <c:pt idx="3998">
                  <c:v>41102</c:v>
                </c:pt>
                <c:pt idx="3999">
                  <c:v>41103</c:v>
                </c:pt>
                <c:pt idx="4000">
                  <c:v>41106</c:v>
                </c:pt>
                <c:pt idx="4001">
                  <c:v>41107</c:v>
                </c:pt>
                <c:pt idx="4002">
                  <c:v>41108</c:v>
                </c:pt>
                <c:pt idx="4003">
                  <c:v>41109</c:v>
                </c:pt>
                <c:pt idx="4004">
                  <c:v>41110</c:v>
                </c:pt>
                <c:pt idx="4005">
                  <c:v>41113</c:v>
                </c:pt>
                <c:pt idx="4006">
                  <c:v>41114</c:v>
                </c:pt>
                <c:pt idx="4007">
                  <c:v>41115</c:v>
                </c:pt>
                <c:pt idx="4008">
                  <c:v>41116</c:v>
                </c:pt>
                <c:pt idx="4009">
                  <c:v>41117</c:v>
                </c:pt>
                <c:pt idx="4010">
                  <c:v>41120</c:v>
                </c:pt>
                <c:pt idx="4011">
                  <c:v>41121</c:v>
                </c:pt>
                <c:pt idx="4012">
                  <c:v>41122</c:v>
                </c:pt>
                <c:pt idx="4013">
                  <c:v>41123</c:v>
                </c:pt>
                <c:pt idx="4014">
                  <c:v>41124</c:v>
                </c:pt>
                <c:pt idx="4015">
                  <c:v>41127</c:v>
                </c:pt>
                <c:pt idx="4016">
                  <c:v>41128</c:v>
                </c:pt>
                <c:pt idx="4017">
                  <c:v>41129</c:v>
                </c:pt>
                <c:pt idx="4018">
                  <c:v>41130</c:v>
                </c:pt>
                <c:pt idx="4019">
                  <c:v>41131</c:v>
                </c:pt>
                <c:pt idx="4020">
                  <c:v>41134</c:v>
                </c:pt>
                <c:pt idx="4021">
                  <c:v>41135</c:v>
                </c:pt>
                <c:pt idx="4022">
                  <c:v>41136</c:v>
                </c:pt>
                <c:pt idx="4023">
                  <c:v>41137</c:v>
                </c:pt>
                <c:pt idx="4024">
                  <c:v>41138</c:v>
                </c:pt>
                <c:pt idx="4025">
                  <c:v>41141</c:v>
                </c:pt>
                <c:pt idx="4026">
                  <c:v>41142</c:v>
                </c:pt>
                <c:pt idx="4027">
                  <c:v>41143</c:v>
                </c:pt>
                <c:pt idx="4028">
                  <c:v>41144</c:v>
                </c:pt>
                <c:pt idx="4029">
                  <c:v>41145</c:v>
                </c:pt>
                <c:pt idx="4030">
                  <c:v>41148</c:v>
                </c:pt>
                <c:pt idx="4031">
                  <c:v>41149</c:v>
                </c:pt>
                <c:pt idx="4032">
                  <c:v>41150</c:v>
                </c:pt>
                <c:pt idx="4033">
                  <c:v>41151</c:v>
                </c:pt>
                <c:pt idx="4034">
                  <c:v>41152</c:v>
                </c:pt>
                <c:pt idx="4035">
                  <c:v>41156</c:v>
                </c:pt>
                <c:pt idx="4036">
                  <c:v>41157</c:v>
                </c:pt>
                <c:pt idx="4037">
                  <c:v>41158</c:v>
                </c:pt>
                <c:pt idx="4038">
                  <c:v>41159</c:v>
                </c:pt>
                <c:pt idx="4039">
                  <c:v>41162</c:v>
                </c:pt>
                <c:pt idx="4040">
                  <c:v>41163</c:v>
                </c:pt>
                <c:pt idx="4041">
                  <c:v>41164</c:v>
                </c:pt>
                <c:pt idx="4042">
                  <c:v>41165</c:v>
                </c:pt>
                <c:pt idx="4043">
                  <c:v>41166</c:v>
                </c:pt>
                <c:pt idx="4044">
                  <c:v>41169</c:v>
                </c:pt>
                <c:pt idx="4045">
                  <c:v>41170</c:v>
                </c:pt>
                <c:pt idx="4046">
                  <c:v>41171</c:v>
                </c:pt>
                <c:pt idx="4047">
                  <c:v>41172</c:v>
                </c:pt>
                <c:pt idx="4048">
                  <c:v>41173</c:v>
                </c:pt>
                <c:pt idx="4049">
                  <c:v>41176</c:v>
                </c:pt>
                <c:pt idx="4050">
                  <c:v>41177</c:v>
                </c:pt>
                <c:pt idx="4051">
                  <c:v>41178</c:v>
                </c:pt>
                <c:pt idx="4052">
                  <c:v>41179</c:v>
                </c:pt>
                <c:pt idx="4053">
                  <c:v>41180</c:v>
                </c:pt>
                <c:pt idx="4054">
                  <c:v>41183</c:v>
                </c:pt>
                <c:pt idx="4055">
                  <c:v>41184</c:v>
                </c:pt>
                <c:pt idx="4056">
                  <c:v>41185</c:v>
                </c:pt>
                <c:pt idx="4057">
                  <c:v>41186</c:v>
                </c:pt>
                <c:pt idx="4058">
                  <c:v>41187</c:v>
                </c:pt>
                <c:pt idx="4059">
                  <c:v>41190</c:v>
                </c:pt>
                <c:pt idx="4060">
                  <c:v>41191</c:v>
                </c:pt>
                <c:pt idx="4061">
                  <c:v>41192</c:v>
                </c:pt>
                <c:pt idx="4062">
                  <c:v>41193</c:v>
                </c:pt>
                <c:pt idx="4063">
                  <c:v>41194</c:v>
                </c:pt>
                <c:pt idx="4064">
                  <c:v>41197</c:v>
                </c:pt>
                <c:pt idx="4065">
                  <c:v>41198</c:v>
                </c:pt>
                <c:pt idx="4066">
                  <c:v>41199</c:v>
                </c:pt>
                <c:pt idx="4067">
                  <c:v>41200</c:v>
                </c:pt>
                <c:pt idx="4068">
                  <c:v>41201</c:v>
                </c:pt>
                <c:pt idx="4069">
                  <c:v>41204</c:v>
                </c:pt>
                <c:pt idx="4070">
                  <c:v>41205</c:v>
                </c:pt>
                <c:pt idx="4071">
                  <c:v>41206</c:v>
                </c:pt>
                <c:pt idx="4072">
                  <c:v>41207</c:v>
                </c:pt>
                <c:pt idx="4073">
                  <c:v>41208</c:v>
                </c:pt>
                <c:pt idx="4074">
                  <c:v>41211</c:v>
                </c:pt>
                <c:pt idx="4075">
                  <c:v>41212</c:v>
                </c:pt>
                <c:pt idx="4076">
                  <c:v>41213</c:v>
                </c:pt>
                <c:pt idx="4077">
                  <c:v>41214</c:v>
                </c:pt>
                <c:pt idx="4078">
                  <c:v>41215</c:v>
                </c:pt>
                <c:pt idx="4079">
                  <c:v>41218</c:v>
                </c:pt>
                <c:pt idx="4080">
                  <c:v>41219</c:v>
                </c:pt>
                <c:pt idx="4081">
                  <c:v>41220</c:v>
                </c:pt>
                <c:pt idx="4082">
                  <c:v>41221</c:v>
                </c:pt>
                <c:pt idx="4083">
                  <c:v>41222</c:v>
                </c:pt>
                <c:pt idx="4084">
                  <c:v>41225</c:v>
                </c:pt>
                <c:pt idx="4085">
                  <c:v>41226</c:v>
                </c:pt>
                <c:pt idx="4086">
                  <c:v>41227</c:v>
                </c:pt>
                <c:pt idx="4087">
                  <c:v>41228</c:v>
                </c:pt>
                <c:pt idx="4088">
                  <c:v>41229</c:v>
                </c:pt>
                <c:pt idx="4089">
                  <c:v>41232</c:v>
                </c:pt>
                <c:pt idx="4090">
                  <c:v>41233</c:v>
                </c:pt>
                <c:pt idx="4091">
                  <c:v>41234</c:v>
                </c:pt>
                <c:pt idx="4092">
                  <c:v>41236</c:v>
                </c:pt>
                <c:pt idx="4093">
                  <c:v>41239</c:v>
                </c:pt>
                <c:pt idx="4094">
                  <c:v>41240</c:v>
                </c:pt>
                <c:pt idx="4095">
                  <c:v>41241</c:v>
                </c:pt>
                <c:pt idx="4096">
                  <c:v>41242</c:v>
                </c:pt>
                <c:pt idx="4097">
                  <c:v>41243</c:v>
                </c:pt>
                <c:pt idx="4098">
                  <c:v>41246</c:v>
                </c:pt>
                <c:pt idx="4099">
                  <c:v>41247</c:v>
                </c:pt>
                <c:pt idx="4100">
                  <c:v>41248</c:v>
                </c:pt>
                <c:pt idx="4101">
                  <c:v>41249</c:v>
                </c:pt>
                <c:pt idx="4102">
                  <c:v>41250</c:v>
                </c:pt>
                <c:pt idx="4103">
                  <c:v>41253</c:v>
                </c:pt>
                <c:pt idx="4104">
                  <c:v>41254</c:v>
                </c:pt>
                <c:pt idx="4105">
                  <c:v>41255</c:v>
                </c:pt>
                <c:pt idx="4106">
                  <c:v>41256</c:v>
                </c:pt>
                <c:pt idx="4107">
                  <c:v>41257</c:v>
                </c:pt>
                <c:pt idx="4108">
                  <c:v>41260</c:v>
                </c:pt>
                <c:pt idx="4109">
                  <c:v>41261</c:v>
                </c:pt>
                <c:pt idx="4110">
                  <c:v>41262</c:v>
                </c:pt>
                <c:pt idx="4111">
                  <c:v>41263</c:v>
                </c:pt>
                <c:pt idx="4112">
                  <c:v>41264</c:v>
                </c:pt>
                <c:pt idx="4113">
                  <c:v>41267</c:v>
                </c:pt>
                <c:pt idx="4114">
                  <c:v>41269</c:v>
                </c:pt>
                <c:pt idx="4115">
                  <c:v>41270</c:v>
                </c:pt>
                <c:pt idx="4116">
                  <c:v>41271</c:v>
                </c:pt>
                <c:pt idx="4117">
                  <c:v>41274</c:v>
                </c:pt>
                <c:pt idx="4118">
                  <c:v>41276</c:v>
                </c:pt>
                <c:pt idx="4119">
                  <c:v>41277</c:v>
                </c:pt>
                <c:pt idx="4120">
                  <c:v>41278</c:v>
                </c:pt>
                <c:pt idx="4121">
                  <c:v>41281</c:v>
                </c:pt>
                <c:pt idx="4122">
                  <c:v>41282</c:v>
                </c:pt>
                <c:pt idx="4123">
                  <c:v>41283</c:v>
                </c:pt>
                <c:pt idx="4124">
                  <c:v>41284</c:v>
                </c:pt>
                <c:pt idx="4125">
                  <c:v>41285</c:v>
                </c:pt>
                <c:pt idx="4126">
                  <c:v>41288</c:v>
                </c:pt>
                <c:pt idx="4127">
                  <c:v>41289</c:v>
                </c:pt>
                <c:pt idx="4128">
                  <c:v>41290</c:v>
                </c:pt>
                <c:pt idx="4129">
                  <c:v>41291</c:v>
                </c:pt>
                <c:pt idx="4130">
                  <c:v>41292</c:v>
                </c:pt>
                <c:pt idx="4131">
                  <c:v>41296</c:v>
                </c:pt>
                <c:pt idx="4132">
                  <c:v>41297</c:v>
                </c:pt>
                <c:pt idx="4133">
                  <c:v>41298</c:v>
                </c:pt>
                <c:pt idx="4134">
                  <c:v>41299</c:v>
                </c:pt>
                <c:pt idx="4135">
                  <c:v>41302</c:v>
                </c:pt>
                <c:pt idx="4136">
                  <c:v>41303</c:v>
                </c:pt>
                <c:pt idx="4137">
                  <c:v>41304</c:v>
                </c:pt>
                <c:pt idx="4138">
                  <c:v>41305</c:v>
                </c:pt>
                <c:pt idx="4139">
                  <c:v>41306</c:v>
                </c:pt>
                <c:pt idx="4140">
                  <c:v>41309</c:v>
                </c:pt>
                <c:pt idx="4141">
                  <c:v>41310</c:v>
                </c:pt>
                <c:pt idx="4142">
                  <c:v>41311</c:v>
                </c:pt>
                <c:pt idx="4143">
                  <c:v>41312</c:v>
                </c:pt>
                <c:pt idx="4144">
                  <c:v>41313</c:v>
                </c:pt>
                <c:pt idx="4145">
                  <c:v>41316</c:v>
                </c:pt>
                <c:pt idx="4146">
                  <c:v>41317</c:v>
                </c:pt>
                <c:pt idx="4147">
                  <c:v>41318</c:v>
                </c:pt>
                <c:pt idx="4148">
                  <c:v>41319</c:v>
                </c:pt>
                <c:pt idx="4149">
                  <c:v>41320</c:v>
                </c:pt>
                <c:pt idx="4150">
                  <c:v>41324</c:v>
                </c:pt>
                <c:pt idx="4151">
                  <c:v>41325</c:v>
                </c:pt>
                <c:pt idx="4152">
                  <c:v>41326</c:v>
                </c:pt>
                <c:pt idx="4153">
                  <c:v>41327</c:v>
                </c:pt>
                <c:pt idx="4154">
                  <c:v>41330</c:v>
                </c:pt>
                <c:pt idx="4155">
                  <c:v>41331</c:v>
                </c:pt>
                <c:pt idx="4156">
                  <c:v>41332</c:v>
                </c:pt>
                <c:pt idx="4157">
                  <c:v>41333</c:v>
                </c:pt>
                <c:pt idx="4158">
                  <c:v>41334</c:v>
                </c:pt>
                <c:pt idx="4159">
                  <c:v>41337</c:v>
                </c:pt>
                <c:pt idx="4160">
                  <c:v>41338</c:v>
                </c:pt>
                <c:pt idx="4161">
                  <c:v>41339</c:v>
                </c:pt>
                <c:pt idx="4162">
                  <c:v>41340</c:v>
                </c:pt>
                <c:pt idx="4163">
                  <c:v>41341</c:v>
                </c:pt>
                <c:pt idx="4164">
                  <c:v>41344</c:v>
                </c:pt>
                <c:pt idx="4165">
                  <c:v>41345</c:v>
                </c:pt>
                <c:pt idx="4166">
                  <c:v>41346</c:v>
                </c:pt>
                <c:pt idx="4167">
                  <c:v>41347</c:v>
                </c:pt>
                <c:pt idx="4168">
                  <c:v>41348</c:v>
                </c:pt>
                <c:pt idx="4169">
                  <c:v>41351</c:v>
                </c:pt>
                <c:pt idx="4170">
                  <c:v>41352</c:v>
                </c:pt>
                <c:pt idx="4171">
                  <c:v>41353</c:v>
                </c:pt>
                <c:pt idx="4172">
                  <c:v>41354</c:v>
                </c:pt>
                <c:pt idx="4173">
                  <c:v>41355</c:v>
                </c:pt>
                <c:pt idx="4174">
                  <c:v>41358</c:v>
                </c:pt>
                <c:pt idx="4175">
                  <c:v>41359</c:v>
                </c:pt>
                <c:pt idx="4176">
                  <c:v>41360</c:v>
                </c:pt>
                <c:pt idx="4177">
                  <c:v>41361</c:v>
                </c:pt>
                <c:pt idx="4178">
                  <c:v>41365</c:v>
                </c:pt>
                <c:pt idx="4179">
                  <c:v>41366</c:v>
                </c:pt>
                <c:pt idx="4180">
                  <c:v>41367</c:v>
                </c:pt>
                <c:pt idx="4181">
                  <c:v>41368</c:v>
                </c:pt>
                <c:pt idx="4182">
                  <c:v>41369</c:v>
                </c:pt>
                <c:pt idx="4183">
                  <c:v>41372</c:v>
                </c:pt>
                <c:pt idx="4184">
                  <c:v>41373</c:v>
                </c:pt>
                <c:pt idx="4185">
                  <c:v>41374</c:v>
                </c:pt>
                <c:pt idx="4186">
                  <c:v>41375</c:v>
                </c:pt>
                <c:pt idx="4187">
                  <c:v>41376</c:v>
                </c:pt>
                <c:pt idx="4188">
                  <c:v>41379</c:v>
                </c:pt>
                <c:pt idx="4189">
                  <c:v>41380</c:v>
                </c:pt>
                <c:pt idx="4190">
                  <c:v>41381</c:v>
                </c:pt>
                <c:pt idx="4191">
                  <c:v>41382</c:v>
                </c:pt>
                <c:pt idx="4192">
                  <c:v>41383</c:v>
                </c:pt>
                <c:pt idx="4193">
                  <c:v>41386</c:v>
                </c:pt>
                <c:pt idx="4194">
                  <c:v>41387</c:v>
                </c:pt>
                <c:pt idx="4195">
                  <c:v>41388</c:v>
                </c:pt>
                <c:pt idx="4196">
                  <c:v>41389</c:v>
                </c:pt>
                <c:pt idx="4197">
                  <c:v>41390</c:v>
                </c:pt>
                <c:pt idx="4198">
                  <c:v>41393</c:v>
                </c:pt>
                <c:pt idx="4199">
                  <c:v>41394</c:v>
                </c:pt>
                <c:pt idx="4200">
                  <c:v>41395</c:v>
                </c:pt>
                <c:pt idx="4201">
                  <c:v>41396</c:v>
                </c:pt>
                <c:pt idx="4202">
                  <c:v>41397</c:v>
                </c:pt>
                <c:pt idx="4203">
                  <c:v>41400</c:v>
                </c:pt>
                <c:pt idx="4204">
                  <c:v>41401</c:v>
                </c:pt>
                <c:pt idx="4205">
                  <c:v>41402</c:v>
                </c:pt>
                <c:pt idx="4206">
                  <c:v>41403</c:v>
                </c:pt>
                <c:pt idx="4207">
                  <c:v>41404</c:v>
                </c:pt>
                <c:pt idx="4208">
                  <c:v>41407</c:v>
                </c:pt>
                <c:pt idx="4209">
                  <c:v>41408</c:v>
                </c:pt>
                <c:pt idx="4210">
                  <c:v>41409</c:v>
                </c:pt>
                <c:pt idx="4211">
                  <c:v>41410</c:v>
                </c:pt>
                <c:pt idx="4212">
                  <c:v>41411</c:v>
                </c:pt>
                <c:pt idx="4213">
                  <c:v>41414</c:v>
                </c:pt>
                <c:pt idx="4214">
                  <c:v>41415</c:v>
                </c:pt>
                <c:pt idx="4215">
                  <c:v>41416</c:v>
                </c:pt>
                <c:pt idx="4216">
                  <c:v>41417</c:v>
                </c:pt>
                <c:pt idx="4217">
                  <c:v>41418</c:v>
                </c:pt>
                <c:pt idx="4218">
                  <c:v>41422</c:v>
                </c:pt>
                <c:pt idx="4219">
                  <c:v>41423</c:v>
                </c:pt>
                <c:pt idx="4220">
                  <c:v>41424</c:v>
                </c:pt>
                <c:pt idx="4221">
                  <c:v>41425</c:v>
                </c:pt>
                <c:pt idx="4222">
                  <c:v>41428</c:v>
                </c:pt>
                <c:pt idx="4223">
                  <c:v>41429</c:v>
                </c:pt>
                <c:pt idx="4224">
                  <c:v>41430</c:v>
                </c:pt>
                <c:pt idx="4225">
                  <c:v>41431</c:v>
                </c:pt>
                <c:pt idx="4226">
                  <c:v>41432</c:v>
                </c:pt>
                <c:pt idx="4227">
                  <c:v>41435</c:v>
                </c:pt>
                <c:pt idx="4228">
                  <c:v>41436</c:v>
                </c:pt>
                <c:pt idx="4229">
                  <c:v>41437</c:v>
                </c:pt>
                <c:pt idx="4230">
                  <c:v>41438</c:v>
                </c:pt>
                <c:pt idx="4231">
                  <c:v>41439</c:v>
                </c:pt>
                <c:pt idx="4232">
                  <c:v>41442</c:v>
                </c:pt>
                <c:pt idx="4233">
                  <c:v>41443</c:v>
                </c:pt>
                <c:pt idx="4234">
                  <c:v>41444</c:v>
                </c:pt>
                <c:pt idx="4235">
                  <c:v>41445</c:v>
                </c:pt>
                <c:pt idx="4236">
                  <c:v>41446</c:v>
                </c:pt>
                <c:pt idx="4237">
                  <c:v>41449</c:v>
                </c:pt>
                <c:pt idx="4238">
                  <c:v>41450</c:v>
                </c:pt>
                <c:pt idx="4239">
                  <c:v>41451</c:v>
                </c:pt>
                <c:pt idx="4240">
                  <c:v>41452</c:v>
                </c:pt>
                <c:pt idx="4241">
                  <c:v>41453</c:v>
                </c:pt>
                <c:pt idx="4242">
                  <c:v>41456</c:v>
                </c:pt>
                <c:pt idx="4243">
                  <c:v>41457</c:v>
                </c:pt>
                <c:pt idx="4244">
                  <c:v>41458</c:v>
                </c:pt>
                <c:pt idx="4245">
                  <c:v>41460</c:v>
                </c:pt>
                <c:pt idx="4246">
                  <c:v>41463</c:v>
                </c:pt>
                <c:pt idx="4247">
                  <c:v>41464</c:v>
                </c:pt>
                <c:pt idx="4248">
                  <c:v>41465</c:v>
                </c:pt>
                <c:pt idx="4249">
                  <c:v>41466</c:v>
                </c:pt>
                <c:pt idx="4250">
                  <c:v>41467</c:v>
                </c:pt>
                <c:pt idx="4251">
                  <c:v>41470</c:v>
                </c:pt>
                <c:pt idx="4252">
                  <c:v>41471</c:v>
                </c:pt>
                <c:pt idx="4253">
                  <c:v>41472</c:v>
                </c:pt>
                <c:pt idx="4254">
                  <c:v>41473</c:v>
                </c:pt>
                <c:pt idx="4255">
                  <c:v>41474</c:v>
                </c:pt>
                <c:pt idx="4256">
                  <c:v>41477</c:v>
                </c:pt>
                <c:pt idx="4257">
                  <c:v>41478</c:v>
                </c:pt>
                <c:pt idx="4258">
                  <c:v>41479</c:v>
                </c:pt>
                <c:pt idx="4259">
                  <c:v>41480</c:v>
                </c:pt>
                <c:pt idx="4260">
                  <c:v>41481</c:v>
                </c:pt>
                <c:pt idx="4261">
                  <c:v>41484</c:v>
                </c:pt>
                <c:pt idx="4262">
                  <c:v>41485</c:v>
                </c:pt>
                <c:pt idx="4263">
                  <c:v>41486</c:v>
                </c:pt>
                <c:pt idx="4264">
                  <c:v>41487</c:v>
                </c:pt>
                <c:pt idx="4265">
                  <c:v>41488</c:v>
                </c:pt>
                <c:pt idx="4266">
                  <c:v>41491</c:v>
                </c:pt>
                <c:pt idx="4267">
                  <c:v>41492</c:v>
                </c:pt>
                <c:pt idx="4268">
                  <c:v>41493</c:v>
                </c:pt>
                <c:pt idx="4269">
                  <c:v>41494</c:v>
                </c:pt>
                <c:pt idx="4270">
                  <c:v>41495</c:v>
                </c:pt>
                <c:pt idx="4271">
                  <c:v>41498</c:v>
                </c:pt>
                <c:pt idx="4272">
                  <c:v>41499</c:v>
                </c:pt>
                <c:pt idx="4273">
                  <c:v>41500</c:v>
                </c:pt>
                <c:pt idx="4274">
                  <c:v>41501</c:v>
                </c:pt>
                <c:pt idx="4275">
                  <c:v>41502</c:v>
                </c:pt>
                <c:pt idx="4276">
                  <c:v>41505</c:v>
                </c:pt>
                <c:pt idx="4277">
                  <c:v>41506</c:v>
                </c:pt>
                <c:pt idx="4278">
                  <c:v>41507</c:v>
                </c:pt>
                <c:pt idx="4279">
                  <c:v>41508</c:v>
                </c:pt>
                <c:pt idx="4280">
                  <c:v>41509</c:v>
                </c:pt>
                <c:pt idx="4281">
                  <c:v>41512</c:v>
                </c:pt>
                <c:pt idx="4282">
                  <c:v>41513</c:v>
                </c:pt>
                <c:pt idx="4283">
                  <c:v>41514</c:v>
                </c:pt>
                <c:pt idx="4284">
                  <c:v>41515</c:v>
                </c:pt>
                <c:pt idx="4285">
                  <c:v>41516</c:v>
                </c:pt>
                <c:pt idx="4286">
                  <c:v>41520</c:v>
                </c:pt>
                <c:pt idx="4287">
                  <c:v>41521</c:v>
                </c:pt>
                <c:pt idx="4288">
                  <c:v>41522</c:v>
                </c:pt>
                <c:pt idx="4289">
                  <c:v>41523</c:v>
                </c:pt>
                <c:pt idx="4290">
                  <c:v>41526</c:v>
                </c:pt>
                <c:pt idx="4291">
                  <c:v>41526</c:v>
                </c:pt>
                <c:pt idx="4292">
                  <c:v>41527</c:v>
                </c:pt>
                <c:pt idx="4293">
                  <c:v>41528</c:v>
                </c:pt>
                <c:pt idx="4294">
                  <c:v>41529</c:v>
                </c:pt>
                <c:pt idx="4295">
                  <c:v>41530</c:v>
                </c:pt>
                <c:pt idx="4296">
                  <c:v>41533</c:v>
                </c:pt>
                <c:pt idx="4297">
                  <c:v>41534</c:v>
                </c:pt>
                <c:pt idx="4298">
                  <c:v>41535</c:v>
                </c:pt>
                <c:pt idx="4299">
                  <c:v>41536</c:v>
                </c:pt>
                <c:pt idx="4300">
                  <c:v>41537</c:v>
                </c:pt>
                <c:pt idx="4301">
                  <c:v>41540</c:v>
                </c:pt>
                <c:pt idx="4302">
                  <c:v>41541</c:v>
                </c:pt>
                <c:pt idx="4303">
                  <c:v>41542</c:v>
                </c:pt>
                <c:pt idx="4304">
                  <c:v>41543</c:v>
                </c:pt>
                <c:pt idx="4305">
                  <c:v>41544</c:v>
                </c:pt>
                <c:pt idx="4306">
                  <c:v>41547</c:v>
                </c:pt>
                <c:pt idx="4307">
                  <c:v>41548</c:v>
                </c:pt>
                <c:pt idx="4308">
                  <c:v>41549</c:v>
                </c:pt>
                <c:pt idx="4309">
                  <c:v>41550</c:v>
                </c:pt>
                <c:pt idx="4310">
                  <c:v>41551</c:v>
                </c:pt>
                <c:pt idx="4311">
                  <c:v>41554</c:v>
                </c:pt>
                <c:pt idx="4312">
                  <c:v>41555</c:v>
                </c:pt>
                <c:pt idx="4313">
                  <c:v>41556</c:v>
                </c:pt>
                <c:pt idx="4314">
                  <c:v>41557</c:v>
                </c:pt>
                <c:pt idx="4315">
                  <c:v>41558</c:v>
                </c:pt>
                <c:pt idx="4316">
                  <c:v>41561</c:v>
                </c:pt>
                <c:pt idx="4317">
                  <c:v>41562</c:v>
                </c:pt>
                <c:pt idx="4318">
                  <c:v>41563</c:v>
                </c:pt>
                <c:pt idx="4319">
                  <c:v>41564</c:v>
                </c:pt>
                <c:pt idx="4320">
                  <c:v>41565</c:v>
                </c:pt>
                <c:pt idx="4321">
                  <c:v>41568</c:v>
                </c:pt>
                <c:pt idx="4322">
                  <c:v>41569</c:v>
                </c:pt>
                <c:pt idx="4323">
                  <c:v>41570</c:v>
                </c:pt>
                <c:pt idx="4324">
                  <c:v>41571</c:v>
                </c:pt>
                <c:pt idx="4325">
                  <c:v>41572</c:v>
                </c:pt>
                <c:pt idx="4326">
                  <c:v>41575</c:v>
                </c:pt>
                <c:pt idx="4327">
                  <c:v>41576</c:v>
                </c:pt>
                <c:pt idx="4328">
                  <c:v>41577</c:v>
                </c:pt>
                <c:pt idx="4329">
                  <c:v>41578</c:v>
                </c:pt>
                <c:pt idx="4330">
                  <c:v>41579</c:v>
                </c:pt>
                <c:pt idx="4331">
                  <c:v>41582</c:v>
                </c:pt>
                <c:pt idx="4332">
                  <c:v>41583</c:v>
                </c:pt>
                <c:pt idx="4333">
                  <c:v>41584</c:v>
                </c:pt>
                <c:pt idx="4334">
                  <c:v>41585</c:v>
                </c:pt>
                <c:pt idx="4335">
                  <c:v>41586</c:v>
                </c:pt>
                <c:pt idx="4336">
                  <c:v>41589</c:v>
                </c:pt>
                <c:pt idx="4337">
                  <c:v>41590</c:v>
                </c:pt>
                <c:pt idx="4338">
                  <c:v>41591</c:v>
                </c:pt>
                <c:pt idx="4339">
                  <c:v>41592</c:v>
                </c:pt>
                <c:pt idx="4340">
                  <c:v>41593</c:v>
                </c:pt>
                <c:pt idx="4341">
                  <c:v>41596</c:v>
                </c:pt>
                <c:pt idx="4342">
                  <c:v>41597</c:v>
                </c:pt>
                <c:pt idx="4343">
                  <c:v>41598</c:v>
                </c:pt>
                <c:pt idx="4344">
                  <c:v>41599</c:v>
                </c:pt>
                <c:pt idx="4345">
                  <c:v>41600</c:v>
                </c:pt>
                <c:pt idx="4346">
                  <c:v>41603</c:v>
                </c:pt>
                <c:pt idx="4347">
                  <c:v>41604</c:v>
                </c:pt>
                <c:pt idx="4348">
                  <c:v>41605</c:v>
                </c:pt>
                <c:pt idx="4349">
                  <c:v>41607</c:v>
                </c:pt>
                <c:pt idx="4350">
                  <c:v>41610</c:v>
                </c:pt>
                <c:pt idx="4351">
                  <c:v>41611</c:v>
                </c:pt>
                <c:pt idx="4352">
                  <c:v>41612</c:v>
                </c:pt>
                <c:pt idx="4353">
                  <c:v>41613</c:v>
                </c:pt>
                <c:pt idx="4354">
                  <c:v>41614</c:v>
                </c:pt>
                <c:pt idx="4355">
                  <c:v>41617</c:v>
                </c:pt>
                <c:pt idx="4356">
                  <c:v>41618</c:v>
                </c:pt>
                <c:pt idx="4357">
                  <c:v>41619</c:v>
                </c:pt>
                <c:pt idx="4358">
                  <c:v>41620</c:v>
                </c:pt>
                <c:pt idx="4359">
                  <c:v>41621</c:v>
                </c:pt>
                <c:pt idx="4360">
                  <c:v>41624</c:v>
                </c:pt>
                <c:pt idx="4361">
                  <c:v>41625</c:v>
                </c:pt>
                <c:pt idx="4362">
                  <c:v>41626</c:v>
                </c:pt>
                <c:pt idx="4363">
                  <c:v>41627</c:v>
                </c:pt>
                <c:pt idx="4364">
                  <c:v>41628</c:v>
                </c:pt>
                <c:pt idx="4365">
                  <c:v>41631</c:v>
                </c:pt>
                <c:pt idx="4366">
                  <c:v>41632</c:v>
                </c:pt>
                <c:pt idx="4367">
                  <c:v>41634</c:v>
                </c:pt>
                <c:pt idx="4368">
                  <c:v>41635</c:v>
                </c:pt>
                <c:pt idx="4369">
                  <c:v>41638</c:v>
                </c:pt>
                <c:pt idx="4370">
                  <c:v>41639</c:v>
                </c:pt>
                <c:pt idx="4371">
                  <c:v>41641</c:v>
                </c:pt>
                <c:pt idx="4372">
                  <c:v>41642</c:v>
                </c:pt>
                <c:pt idx="4373">
                  <c:v>41645</c:v>
                </c:pt>
                <c:pt idx="4374">
                  <c:v>41646</c:v>
                </c:pt>
                <c:pt idx="4375">
                  <c:v>41647</c:v>
                </c:pt>
                <c:pt idx="4376">
                  <c:v>41648</c:v>
                </c:pt>
                <c:pt idx="4377">
                  <c:v>41649</c:v>
                </c:pt>
                <c:pt idx="4378">
                  <c:v>41652</c:v>
                </c:pt>
                <c:pt idx="4379">
                  <c:v>41653</c:v>
                </c:pt>
                <c:pt idx="4380">
                  <c:v>41654</c:v>
                </c:pt>
                <c:pt idx="4381">
                  <c:v>41655</c:v>
                </c:pt>
                <c:pt idx="4382">
                  <c:v>41656</c:v>
                </c:pt>
                <c:pt idx="4383">
                  <c:v>41660</c:v>
                </c:pt>
                <c:pt idx="4384">
                  <c:v>41661</c:v>
                </c:pt>
                <c:pt idx="4385">
                  <c:v>41662</c:v>
                </c:pt>
                <c:pt idx="4386">
                  <c:v>41663</c:v>
                </c:pt>
                <c:pt idx="4387">
                  <c:v>41666</c:v>
                </c:pt>
                <c:pt idx="4388">
                  <c:v>41667</c:v>
                </c:pt>
                <c:pt idx="4389">
                  <c:v>41668</c:v>
                </c:pt>
                <c:pt idx="4390">
                  <c:v>41669</c:v>
                </c:pt>
                <c:pt idx="4391">
                  <c:v>41670</c:v>
                </c:pt>
                <c:pt idx="4392">
                  <c:v>41673</c:v>
                </c:pt>
                <c:pt idx="4393">
                  <c:v>41674</c:v>
                </c:pt>
                <c:pt idx="4394">
                  <c:v>41675</c:v>
                </c:pt>
                <c:pt idx="4395">
                  <c:v>41676</c:v>
                </c:pt>
                <c:pt idx="4396">
                  <c:v>41677</c:v>
                </c:pt>
                <c:pt idx="4397">
                  <c:v>41680</c:v>
                </c:pt>
                <c:pt idx="4398">
                  <c:v>41681</c:v>
                </c:pt>
                <c:pt idx="4399">
                  <c:v>41682</c:v>
                </c:pt>
                <c:pt idx="4400">
                  <c:v>41683</c:v>
                </c:pt>
                <c:pt idx="4401">
                  <c:v>41684</c:v>
                </c:pt>
                <c:pt idx="4402">
                  <c:v>41688</c:v>
                </c:pt>
                <c:pt idx="4403">
                  <c:v>41689</c:v>
                </c:pt>
                <c:pt idx="4404">
                  <c:v>41690</c:v>
                </c:pt>
                <c:pt idx="4405">
                  <c:v>41691</c:v>
                </c:pt>
                <c:pt idx="4406">
                  <c:v>41694</c:v>
                </c:pt>
                <c:pt idx="4407">
                  <c:v>41695</c:v>
                </c:pt>
                <c:pt idx="4408">
                  <c:v>41696</c:v>
                </c:pt>
                <c:pt idx="4409">
                  <c:v>41697</c:v>
                </c:pt>
                <c:pt idx="4410">
                  <c:v>41698</c:v>
                </c:pt>
                <c:pt idx="4411">
                  <c:v>41701</c:v>
                </c:pt>
                <c:pt idx="4412">
                  <c:v>41702</c:v>
                </c:pt>
                <c:pt idx="4413">
                  <c:v>41703</c:v>
                </c:pt>
                <c:pt idx="4414">
                  <c:v>41704</c:v>
                </c:pt>
                <c:pt idx="4415">
                  <c:v>41705</c:v>
                </c:pt>
                <c:pt idx="4416">
                  <c:v>41708</c:v>
                </c:pt>
                <c:pt idx="4417">
                  <c:v>41709</c:v>
                </c:pt>
                <c:pt idx="4418">
                  <c:v>41710</c:v>
                </c:pt>
                <c:pt idx="4419">
                  <c:v>41711</c:v>
                </c:pt>
                <c:pt idx="4420">
                  <c:v>41712</c:v>
                </c:pt>
                <c:pt idx="4421">
                  <c:v>41715</c:v>
                </c:pt>
                <c:pt idx="4422">
                  <c:v>41716</c:v>
                </c:pt>
                <c:pt idx="4423">
                  <c:v>41717</c:v>
                </c:pt>
              </c:numCache>
            </c:numRef>
          </c:cat>
          <c:val>
            <c:numRef>
              <c:f>'For Graphs'!$X$3:$X$4426</c:f>
              <c:numCache>
                <c:formatCode>General</c:formatCode>
                <c:ptCount val="4424"/>
                <c:pt idx="25" formatCode="0">
                  <c:v>47.857142857142854</c:v>
                </c:pt>
                <c:pt idx="26" formatCode="0">
                  <c:v>48.761904761904759</c:v>
                </c:pt>
                <c:pt idx="27" formatCode="0">
                  <c:v>49.476190476190474</c:v>
                </c:pt>
                <c:pt idx="28" formatCode="0">
                  <c:v>50.19047619047619</c:v>
                </c:pt>
                <c:pt idx="29" formatCode="0">
                  <c:v>50.904761904761905</c:v>
                </c:pt>
                <c:pt idx="30" formatCode="0">
                  <c:v>51.523809523809526</c:v>
                </c:pt>
                <c:pt idx="31" formatCode="0">
                  <c:v>52.095238095238095</c:v>
                </c:pt>
                <c:pt idx="32" formatCode="0">
                  <c:v>52.714285714285715</c:v>
                </c:pt>
                <c:pt idx="33" formatCode="0">
                  <c:v>53.19047619047619</c:v>
                </c:pt>
                <c:pt idx="34" formatCode="0">
                  <c:v>53.666666666666664</c:v>
                </c:pt>
                <c:pt idx="35" formatCode="0">
                  <c:v>54.142857142857146</c:v>
                </c:pt>
                <c:pt idx="36" formatCode="0">
                  <c:v>54.61904761904762</c:v>
                </c:pt>
                <c:pt idx="37" formatCode="0">
                  <c:v>54.904761904761905</c:v>
                </c:pt>
                <c:pt idx="38" formatCode="0">
                  <c:v>55.476190476190474</c:v>
                </c:pt>
                <c:pt idx="39" formatCode="0">
                  <c:v>56.047619047619051</c:v>
                </c:pt>
                <c:pt idx="40" formatCode="0">
                  <c:v>56.523809523809526</c:v>
                </c:pt>
                <c:pt idx="41" formatCode="0">
                  <c:v>57.285714285714285</c:v>
                </c:pt>
                <c:pt idx="42" formatCode="0">
                  <c:v>58.047619047619051</c:v>
                </c:pt>
                <c:pt idx="43" formatCode="0">
                  <c:v>58.80952380952381</c:v>
                </c:pt>
                <c:pt idx="44" formatCode="0">
                  <c:v>59.666666666666664</c:v>
                </c:pt>
                <c:pt idx="45" formatCode="0">
                  <c:v>60.666666666666664</c:v>
                </c:pt>
                <c:pt idx="46" formatCode="0">
                  <c:v>61.61904761904762</c:v>
                </c:pt>
                <c:pt idx="47" formatCode="0">
                  <c:v>62.857142857142854</c:v>
                </c:pt>
                <c:pt idx="48" formatCode="0">
                  <c:v>64.095238095238102</c:v>
                </c:pt>
                <c:pt idx="49" formatCode="0">
                  <c:v>65.428571428571431</c:v>
                </c:pt>
                <c:pt idx="50" formatCode="0">
                  <c:v>66.952380952380949</c:v>
                </c:pt>
                <c:pt idx="51" formatCode="0">
                  <c:v>68.047619047619051</c:v>
                </c:pt>
                <c:pt idx="52" formatCode="0">
                  <c:v>69.19047619047619</c:v>
                </c:pt>
                <c:pt idx="53" formatCode="0">
                  <c:v>70.904761904761898</c:v>
                </c:pt>
                <c:pt idx="54" formatCode="0">
                  <c:v>72.666666666666671</c:v>
                </c:pt>
                <c:pt idx="55" formatCode="0">
                  <c:v>74.285714285714292</c:v>
                </c:pt>
                <c:pt idx="56" formatCode="0">
                  <c:v>75.952380952380949</c:v>
                </c:pt>
                <c:pt idx="57" formatCode="0">
                  <c:v>77.666666666666671</c:v>
                </c:pt>
                <c:pt idx="58" formatCode="0">
                  <c:v>79.38095238095238</c:v>
                </c:pt>
                <c:pt idx="59" formatCode="0">
                  <c:v>80.666666666666671</c:v>
                </c:pt>
                <c:pt idx="60" formatCode="0">
                  <c:v>81.952380952380949</c:v>
                </c:pt>
                <c:pt idx="61" formatCode="0">
                  <c:v>83.238095238095241</c:v>
                </c:pt>
                <c:pt idx="62" formatCode="0">
                  <c:v>84.38095238095238</c:v>
                </c:pt>
                <c:pt idx="63" formatCode="0">
                  <c:v>85.523809523809518</c:v>
                </c:pt>
                <c:pt idx="64" formatCode="0">
                  <c:v>86.666666666666671</c:v>
                </c:pt>
                <c:pt idx="65" formatCode="0">
                  <c:v>87.904761904761898</c:v>
                </c:pt>
                <c:pt idx="66" formatCode="0">
                  <c:v>89.19047619047619</c:v>
                </c:pt>
                <c:pt idx="67" formatCode="0">
                  <c:v>90.523809523809518</c:v>
                </c:pt>
                <c:pt idx="68" formatCode="0">
                  <c:v>91.61904761904762</c:v>
                </c:pt>
                <c:pt idx="69" formatCode="0">
                  <c:v>92.857142857142861</c:v>
                </c:pt>
                <c:pt idx="70" formatCode="0">
                  <c:v>94.285714285714292</c:v>
                </c:pt>
                <c:pt idx="71" formatCode="0">
                  <c:v>95.523809523809518</c:v>
                </c:pt>
                <c:pt idx="72" formatCode="0">
                  <c:v>97.285714285714292</c:v>
                </c:pt>
                <c:pt idx="73" formatCode="0">
                  <c:v>99.047619047619051</c:v>
                </c:pt>
                <c:pt idx="74" formatCode="0">
                  <c:v>100.23809523809524</c:v>
                </c:pt>
                <c:pt idx="75" formatCode="0">
                  <c:v>101.38095238095238</c:v>
                </c:pt>
                <c:pt idx="76" formatCode="0">
                  <c:v>102.71428571428571</c:v>
                </c:pt>
                <c:pt idx="77" formatCode="0">
                  <c:v>104</c:v>
                </c:pt>
                <c:pt idx="78" formatCode="0">
                  <c:v>105.23809523809524</c:v>
                </c:pt>
                <c:pt idx="79" formatCode="0">
                  <c:v>106.52380952380952</c:v>
                </c:pt>
                <c:pt idx="80" formatCode="0">
                  <c:v>107.80952380952381</c:v>
                </c:pt>
                <c:pt idx="81" formatCode="0">
                  <c:v>109.0952380952381</c:v>
                </c:pt>
                <c:pt idx="82" formatCode="0">
                  <c:v>110.47619047619048</c:v>
                </c:pt>
                <c:pt idx="83" formatCode="0">
                  <c:v>111.85714285714286</c:v>
                </c:pt>
                <c:pt idx="84" formatCode="0">
                  <c:v>113.23809523809524</c:v>
                </c:pt>
                <c:pt idx="85" formatCode="0">
                  <c:v>114.61904761904762</c:v>
                </c:pt>
                <c:pt idx="86" formatCode="0">
                  <c:v>115.80952380952381</c:v>
                </c:pt>
                <c:pt idx="87" formatCode="0">
                  <c:v>116.95238095238095</c:v>
                </c:pt>
                <c:pt idx="88" formatCode="0">
                  <c:v>118.0952380952381</c:v>
                </c:pt>
                <c:pt idx="89" formatCode="0">
                  <c:v>119.14285714285714</c:v>
                </c:pt>
                <c:pt idx="90" formatCode="0">
                  <c:v>120.0952380952381</c:v>
                </c:pt>
                <c:pt idx="91" formatCode="0">
                  <c:v>120.80952380952381</c:v>
                </c:pt>
                <c:pt idx="92" formatCode="0">
                  <c:v>121.61904761904762</c:v>
                </c:pt>
                <c:pt idx="93" formatCode="0">
                  <c:v>122.33333333333333</c:v>
                </c:pt>
                <c:pt idx="94" formatCode="0">
                  <c:v>123</c:v>
                </c:pt>
                <c:pt idx="95" formatCode="0">
                  <c:v>123.57142857142857</c:v>
                </c:pt>
                <c:pt idx="96" formatCode="0">
                  <c:v>124.0952380952381</c:v>
                </c:pt>
                <c:pt idx="97" formatCode="0">
                  <c:v>124.57142857142857</c:v>
                </c:pt>
                <c:pt idx="98" formatCode="0">
                  <c:v>125.04761904761905</c:v>
                </c:pt>
                <c:pt idx="99" formatCode="0">
                  <c:v>125.52380952380952</c:v>
                </c:pt>
                <c:pt idx="100" formatCode="0">
                  <c:v>125.95238095238095</c:v>
                </c:pt>
                <c:pt idx="101" formatCode="0">
                  <c:v>126.42857142857143</c:v>
                </c:pt>
                <c:pt idx="102" formatCode="0">
                  <c:v>126.76190476190476</c:v>
                </c:pt>
                <c:pt idx="103" formatCode="0">
                  <c:v>127.14285714285714</c:v>
                </c:pt>
                <c:pt idx="104" formatCode="0">
                  <c:v>127.23809523809524</c:v>
                </c:pt>
                <c:pt idx="105" formatCode="0">
                  <c:v>127.28571428571429</c:v>
                </c:pt>
                <c:pt idx="106" formatCode="0">
                  <c:v>127.33333333333333</c:v>
                </c:pt>
                <c:pt idx="107" formatCode="0">
                  <c:v>127.57142857142857</c:v>
                </c:pt>
                <c:pt idx="108" formatCode="0">
                  <c:v>127.61904761904762</c:v>
                </c:pt>
                <c:pt idx="109" formatCode="0">
                  <c:v>127.52380952380952</c:v>
                </c:pt>
                <c:pt idx="110" formatCode="0">
                  <c:v>126.42857142857143</c:v>
                </c:pt>
                <c:pt idx="111" formatCode="0">
                  <c:v>127.0952380952381</c:v>
                </c:pt>
                <c:pt idx="112" formatCode="0">
                  <c:v>125.66666666666667</c:v>
                </c:pt>
                <c:pt idx="113" formatCode="0">
                  <c:v>124.28571428571429</c:v>
                </c:pt>
                <c:pt idx="114" formatCode="0">
                  <c:v>123</c:v>
                </c:pt>
                <c:pt idx="115" formatCode="0">
                  <c:v>121.71428571428571</c:v>
                </c:pt>
                <c:pt idx="116" formatCode="0">
                  <c:v>120</c:v>
                </c:pt>
                <c:pt idx="117" formatCode="0">
                  <c:v>118.19047619047619</c:v>
                </c:pt>
                <c:pt idx="118" formatCode="0">
                  <c:v>116.33333333333333</c:v>
                </c:pt>
                <c:pt idx="119" formatCode="0">
                  <c:v>114.71428571428571</c:v>
                </c:pt>
                <c:pt idx="120" formatCode="0">
                  <c:v>113.0952380952381</c:v>
                </c:pt>
                <c:pt idx="121" formatCode="0">
                  <c:v>111.19047619047619</c:v>
                </c:pt>
                <c:pt idx="122" formatCode="0">
                  <c:v>109.23809523809524</c:v>
                </c:pt>
                <c:pt idx="123" formatCode="0">
                  <c:v>107.38095238095238</c:v>
                </c:pt>
                <c:pt idx="124" formatCode="0">
                  <c:v>105.38095238095238</c:v>
                </c:pt>
                <c:pt idx="125" formatCode="0">
                  <c:v>103.52380952380952</c:v>
                </c:pt>
                <c:pt idx="126" formatCode="0">
                  <c:v>101.71428571428571</c:v>
                </c:pt>
                <c:pt idx="127" formatCode="0">
                  <c:v>100.14285714285714</c:v>
                </c:pt>
                <c:pt idx="128" formatCode="0">
                  <c:v>98.19047619047619</c:v>
                </c:pt>
                <c:pt idx="129" formatCode="0">
                  <c:v>96.428571428571431</c:v>
                </c:pt>
                <c:pt idx="130" formatCode="0">
                  <c:v>94.761904761904759</c:v>
                </c:pt>
                <c:pt idx="131" formatCode="0">
                  <c:v>94.142857142857139</c:v>
                </c:pt>
                <c:pt idx="132" formatCode="0">
                  <c:v>91.714285714285708</c:v>
                </c:pt>
                <c:pt idx="133" formatCode="0">
                  <c:v>91.333333333333329</c:v>
                </c:pt>
                <c:pt idx="134" formatCode="0">
                  <c:v>90.80952380952381</c:v>
                </c:pt>
                <c:pt idx="135" formatCode="0">
                  <c:v>90.19047619047619</c:v>
                </c:pt>
                <c:pt idx="136" formatCode="0">
                  <c:v>89.666666666666671</c:v>
                </c:pt>
                <c:pt idx="137" formatCode="0">
                  <c:v>89.571428571428569</c:v>
                </c:pt>
                <c:pt idx="138" formatCode="0">
                  <c:v>89.523809523809518</c:v>
                </c:pt>
                <c:pt idx="139" formatCode="0">
                  <c:v>89.523809523809518</c:v>
                </c:pt>
                <c:pt idx="140" formatCode="0">
                  <c:v>89.38095238095238</c:v>
                </c:pt>
                <c:pt idx="141" formatCode="0">
                  <c:v>89.19047619047619</c:v>
                </c:pt>
                <c:pt idx="142" formatCode="0">
                  <c:v>89.19047619047619</c:v>
                </c:pt>
                <c:pt idx="143" formatCode="0">
                  <c:v>89</c:v>
                </c:pt>
                <c:pt idx="144" formatCode="0">
                  <c:v>88.80952380952381</c:v>
                </c:pt>
                <c:pt idx="145" formatCode="0">
                  <c:v>88.571428571428569</c:v>
                </c:pt>
                <c:pt idx="146" formatCode="0">
                  <c:v>88.285714285714292</c:v>
                </c:pt>
                <c:pt idx="147" formatCode="0">
                  <c:v>88.047619047619051</c:v>
                </c:pt>
                <c:pt idx="148" formatCode="0">
                  <c:v>87.285714285714292</c:v>
                </c:pt>
                <c:pt idx="149" formatCode="0">
                  <c:v>86.714285714285708</c:v>
                </c:pt>
                <c:pt idx="150" formatCode="0">
                  <c:v>86.142857142857139</c:v>
                </c:pt>
                <c:pt idx="151" formatCode="0">
                  <c:v>86.571428571428569</c:v>
                </c:pt>
                <c:pt idx="152" formatCode="0">
                  <c:v>87</c:v>
                </c:pt>
                <c:pt idx="153" formatCode="0">
                  <c:v>87.333333333333329</c:v>
                </c:pt>
                <c:pt idx="154" formatCode="0">
                  <c:v>88.142857142857139</c:v>
                </c:pt>
                <c:pt idx="155" formatCode="0">
                  <c:v>88.952380952380949</c:v>
                </c:pt>
                <c:pt idx="156" formatCode="0">
                  <c:v>90.714285714285708</c:v>
                </c:pt>
                <c:pt idx="157" formatCode="0">
                  <c:v>92.666666666666671</c:v>
                </c:pt>
                <c:pt idx="158" formatCode="0">
                  <c:v>95</c:v>
                </c:pt>
                <c:pt idx="159" formatCode="0">
                  <c:v>97.904761904761898</c:v>
                </c:pt>
                <c:pt idx="160" formatCode="0">
                  <c:v>101.61904761904762</c:v>
                </c:pt>
                <c:pt idx="161" formatCode="0">
                  <c:v>105.71428571428571</c:v>
                </c:pt>
                <c:pt idx="162" formatCode="0">
                  <c:v>109.85714285714286</c:v>
                </c:pt>
                <c:pt idx="163" formatCode="0">
                  <c:v>113.85714285714286</c:v>
                </c:pt>
                <c:pt idx="164" formatCode="0">
                  <c:v>118.14285714285714</c:v>
                </c:pt>
                <c:pt idx="165" formatCode="0">
                  <c:v>122.61904761904762</c:v>
                </c:pt>
                <c:pt idx="166" formatCode="0">
                  <c:v>127.19047619047619</c:v>
                </c:pt>
                <c:pt idx="167" formatCode="0">
                  <c:v>132.28571428571428</c:v>
                </c:pt>
                <c:pt idx="168" formatCode="0">
                  <c:v>137.42857142857142</c:v>
                </c:pt>
                <c:pt idx="169" formatCode="0">
                  <c:v>143.33333333333334</c:v>
                </c:pt>
                <c:pt idx="170" formatCode="0">
                  <c:v>149.71428571428572</c:v>
                </c:pt>
                <c:pt idx="171" formatCode="0">
                  <c:v>156.66666666666666</c:v>
                </c:pt>
                <c:pt idx="172" formatCode="0">
                  <c:v>163.1904761904762</c:v>
                </c:pt>
                <c:pt idx="173" formatCode="0">
                  <c:v>169.61904761904762</c:v>
                </c:pt>
                <c:pt idx="174" formatCode="0">
                  <c:v>176.1904761904762</c:v>
                </c:pt>
                <c:pt idx="175" formatCode="0">
                  <c:v>182.28571428571428</c:v>
                </c:pt>
                <c:pt idx="176" formatCode="0">
                  <c:v>189.71428571428572</c:v>
                </c:pt>
                <c:pt idx="177" formatCode="0">
                  <c:v>196.23809523809524</c:v>
                </c:pt>
                <c:pt idx="178" formatCode="0">
                  <c:v>203.71428571428572</c:v>
                </c:pt>
                <c:pt idx="179" formatCode="0">
                  <c:v>210.9047619047619</c:v>
                </c:pt>
                <c:pt idx="180" formatCode="0">
                  <c:v>218.04761904761904</c:v>
                </c:pt>
                <c:pt idx="181" formatCode="0">
                  <c:v>225.23809523809524</c:v>
                </c:pt>
                <c:pt idx="182" formatCode="0">
                  <c:v>232</c:v>
                </c:pt>
                <c:pt idx="183" formatCode="0">
                  <c:v>238.71428571428572</c:v>
                </c:pt>
                <c:pt idx="184" formatCode="0">
                  <c:v>245.95238095238096</c:v>
                </c:pt>
                <c:pt idx="185" formatCode="0">
                  <c:v>253</c:v>
                </c:pt>
                <c:pt idx="186" formatCode="0">
                  <c:v>259.71428571428572</c:v>
                </c:pt>
                <c:pt idx="187" formatCode="0">
                  <c:v>266.33333333333331</c:v>
                </c:pt>
                <c:pt idx="188" formatCode="0">
                  <c:v>273.42857142857144</c:v>
                </c:pt>
                <c:pt idx="189" formatCode="0">
                  <c:v>282.42857142857144</c:v>
                </c:pt>
                <c:pt idx="190" formatCode="0">
                  <c:v>291.04761904761904</c:v>
                </c:pt>
                <c:pt idx="191" formatCode="0">
                  <c:v>298.52380952380952</c:v>
                </c:pt>
                <c:pt idx="192" formatCode="0">
                  <c:v>304.66666666666669</c:v>
                </c:pt>
                <c:pt idx="193" formatCode="0">
                  <c:v>310.47619047619048</c:v>
                </c:pt>
                <c:pt idx="194" formatCode="0">
                  <c:v>316.38095238095241</c:v>
                </c:pt>
                <c:pt idx="195" formatCode="0">
                  <c:v>322.09523809523807</c:v>
                </c:pt>
                <c:pt idx="196" formatCode="0">
                  <c:v>327.90476190476193</c:v>
                </c:pt>
                <c:pt idx="197" formatCode="0">
                  <c:v>332.38095238095241</c:v>
                </c:pt>
                <c:pt idx="198" formatCode="0">
                  <c:v>336.90476190476193</c:v>
                </c:pt>
                <c:pt idx="199" formatCode="0">
                  <c:v>340.09523809523807</c:v>
                </c:pt>
                <c:pt idx="200" formatCode="0">
                  <c:v>343.28571428571428</c:v>
                </c:pt>
                <c:pt idx="201" formatCode="0">
                  <c:v>345.47619047619048</c:v>
                </c:pt>
                <c:pt idx="202" formatCode="0">
                  <c:v>347.04761904761904</c:v>
                </c:pt>
                <c:pt idx="203" formatCode="0">
                  <c:v>348.71428571428572</c:v>
                </c:pt>
                <c:pt idx="204" formatCode="0">
                  <c:v>350.38095238095241</c:v>
                </c:pt>
                <c:pt idx="205" formatCode="0">
                  <c:v>351.85714285714283</c:v>
                </c:pt>
                <c:pt idx="206" formatCode="0">
                  <c:v>353.14285714285717</c:v>
                </c:pt>
                <c:pt idx="207" formatCode="0">
                  <c:v>354.42857142857144</c:v>
                </c:pt>
                <c:pt idx="208" formatCode="0">
                  <c:v>355.95238095238096</c:v>
                </c:pt>
                <c:pt idx="209" formatCode="0">
                  <c:v>355.85714285714283</c:v>
                </c:pt>
                <c:pt idx="210" formatCode="0">
                  <c:v>353.61904761904759</c:v>
                </c:pt>
                <c:pt idx="211" formatCode="0">
                  <c:v>351.71428571428572</c:v>
                </c:pt>
                <c:pt idx="212" formatCode="0">
                  <c:v>349.52380952380952</c:v>
                </c:pt>
                <c:pt idx="213" formatCode="0">
                  <c:v>346</c:v>
                </c:pt>
                <c:pt idx="214" formatCode="0">
                  <c:v>342.28571428571428</c:v>
                </c:pt>
                <c:pt idx="215" formatCode="0">
                  <c:v>339.1904761904762</c:v>
                </c:pt>
                <c:pt idx="216" formatCode="0">
                  <c:v>334.66666666666669</c:v>
                </c:pt>
                <c:pt idx="217" formatCode="0">
                  <c:v>328.90476190476193</c:v>
                </c:pt>
                <c:pt idx="218" formatCode="0">
                  <c:v>323.8095238095238</c:v>
                </c:pt>
                <c:pt idx="219" formatCode="0">
                  <c:v>319.95238095238096</c:v>
                </c:pt>
                <c:pt idx="220" formatCode="0">
                  <c:v>317.28571428571428</c:v>
                </c:pt>
                <c:pt idx="221" formatCode="0">
                  <c:v>315.14285714285717</c:v>
                </c:pt>
                <c:pt idx="222" formatCode="0">
                  <c:v>314.33333333333331</c:v>
                </c:pt>
                <c:pt idx="223" formatCode="0">
                  <c:v>313.1904761904762</c:v>
                </c:pt>
                <c:pt idx="224" formatCode="0">
                  <c:v>312.04761904761904</c:v>
                </c:pt>
                <c:pt idx="225" formatCode="0">
                  <c:v>311.85714285714283</c:v>
                </c:pt>
                <c:pt idx="226" formatCode="0">
                  <c:v>312.14285714285717</c:v>
                </c:pt>
                <c:pt idx="227" formatCode="0">
                  <c:v>312.95238095238096</c:v>
                </c:pt>
                <c:pt idx="228" formatCode="0">
                  <c:v>315.85714285714283</c:v>
                </c:pt>
                <c:pt idx="229" formatCode="0">
                  <c:v>319.76190476190476</c:v>
                </c:pt>
                <c:pt idx="230" formatCode="0">
                  <c:v>325.14285714285717</c:v>
                </c:pt>
                <c:pt idx="231" formatCode="0">
                  <c:v>330.57142857142856</c:v>
                </c:pt>
                <c:pt idx="232" formatCode="0">
                  <c:v>336.71428571428572</c:v>
                </c:pt>
                <c:pt idx="233" formatCode="0">
                  <c:v>346.1904761904762</c:v>
                </c:pt>
                <c:pt idx="234" formatCode="0">
                  <c:v>358.90476190476193</c:v>
                </c:pt>
                <c:pt idx="235" formatCode="0">
                  <c:v>371.47619047619048</c:v>
                </c:pt>
                <c:pt idx="236" formatCode="0">
                  <c:v>384.09523809523807</c:v>
                </c:pt>
                <c:pt idx="237" formatCode="0">
                  <c:v>398.23809523809524</c:v>
                </c:pt>
                <c:pt idx="238" formatCode="0">
                  <c:v>414.52380952380952</c:v>
                </c:pt>
                <c:pt idx="239" formatCode="0">
                  <c:v>433.42857142857144</c:v>
                </c:pt>
                <c:pt idx="240" formatCode="0">
                  <c:v>451.1904761904762</c:v>
                </c:pt>
                <c:pt idx="241" formatCode="0">
                  <c:v>468.09523809523807</c:v>
                </c:pt>
                <c:pt idx="242" formatCode="0">
                  <c:v>484.8095238095238</c:v>
                </c:pt>
                <c:pt idx="243" formatCode="0">
                  <c:v>504.90476190476193</c:v>
                </c:pt>
                <c:pt idx="244" formatCode="0">
                  <c:v>527.14285714285711</c:v>
                </c:pt>
                <c:pt idx="245" formatCode="0">
                  <c:v>549.71428571428567</c:v>
                </c:pt>
                <c:pt idx="246" formatCode="0">
                  <c:v>572.33333333333337</c:v>
                </c:pt>
                <c:pt idx="247" formatCode="0">
                  <c:v>597.61904761904759</c:v>
                </c:pt>
                <c:pt idx="248" formatCode="0">
                  <c:v>624.95238095238096</c:v>
                </c:pt>
                <c:pt idx="249" formatCode="0">
                  <c:v>653.09523809523807</c:v>
                </c:pt>
                <c:pt idx="250" formatCode="0">
                  <c:v>679.14285714285711</c:v>
                </c:pt>
                <c:pt idx="251" formatCode="0">
                  <c:v>704.57142857142856</c:v>
                </c:pt>
                <c:pt idx="252" formatCode="0">
                  <c:v>729.38095238095241</c:v>
                </c:pt>
                <c:pt idx="253" formatCode="0">
                  <c:v>752</c:v>
                </c:pt>
                <c:pt idx="254" formatCode="0">
                  <c:v>768.90476190476193</c:v>
                </c:pt>
                <c:pt idx="255" formatCode="0">
                  <c:v>784.52380952380952</c:v>
                </c:pt>
                <c:pt idx="256" formatCode="0">
                  <c:v>800.90476190476193</c:v>
                </c:pt>
                <c:pt idx="257" formatCode="0">
                  <c:v>818.33333333333337</c:v>
                </c:pt>
                <c:pt idx="258" formatCode="0">
                  <c:v>836.85714285714289</c:v>
                </c:pt>
                <c:pt idx="259" formatCode="0">
                  <c:v>854.66666666666663</c:v>
                </c:pt>
                <c:pt idx="260" formatCode="0">
                  <c:v>869.23809523809518</c:v>
                </c:pt>
                <c:pt idx="261" formatCode="0">
                  <c:v>889</c:v>
                </c:pt>
                <c:pt idx="262" formatCode="0">
                  <c:v>920</c:v>
                </c:pt>
                <c:pt idx="263" formatCode="0">
                  <c:v>954.42857142857144</c:v>
                </c:pt>
                <c:pt idx="264" formatCode="0">
                  <c:v>984.76190476190482</c:v>
                </c:pt>
                <c:pt idx="265" formatCode="0">
                  <c:v>1014.1904761904761</c:v>
                </c:pt>
                <c:pt idx="266" formatCode="0">
                  <c:v>1045.1904761904761</c:v>
                </c:pt>
                <c:pt idx="267" formatCode="0">
                  <c:v>1075.9047619047619</c:v>
                </c:pt>
                <c:pt idx="268" formatCode="0">
                  <c:v>1105</c:v>
                </c:pt>
                <c:pt idx="269" formatCode="0">
                  <c:v>1132.2380952380952</c:v>
                </c:pt>
                <c:pt idx="270" formatCode="0">
                  <c:v>1156.3809523809523</c:v>
                </c:pt>
                <c:pt idx="271" formatCode="0">
                  <c:v>1182.1904761904761</c:v>
                </c:pt>
                <c:pt idx="272" formatCode="0">
                  <c:v>1209.047619047619</c:v>
                </c:pt>
                <c:pt idx="273" formatCode="0">
                  <c:v>1237.8095238095239</c:v>
                </c:pt>
                <c:pt idx="274" formatCode="0">
                  <c:v>1270.1428571428571</c:v>
                </c:pt>
                <c:pt idx="275" formatCode="0">
                  <c:v>1308.3809523809523</c:v>
                </c:pt>
                <c:pt idx="276" formatCode="0">
                  <c:v>1347.5714285714287</c:v>
                </c:pt>
                <c:pt idx="277" formatCode="0">
                  <c:v>1385.2857142857142</c:v>
                </c:pt>
                <c:pt idx="278" formatCode="0">
                  <c:v>1421.1904761904761</c:v>
                </c:pt>
                <c:pt idx="279" formatCode="0">
                  <c:v>1456.2857142857142</c:v>
                </c:pt>
                <c:pt idx="280" formatCode="0">
                  <c:v>1491.6666666666667</c:v>
                </c:pt>
                <c:pt idx="281" formatCode="0">
                  <c:v>1530.9047619047619</c:v>
                </c:pt>
                <c:pt idx="282" formatCode="0">
                  <c:v>1565.8571428571429</c:v>
                </c:pt>
                <c:pt idx="283" formatCode="0">
                  <c:v>1590.5238095238096</c:v>
                </c:pt>
                <c:pt idx="284" formatCode="0">
                  <c:v>1611.6666666666667</c:v>
                </c:pt>
                <c:pt idx="285" formatCode="0">
                  <c:v>1634.0952380952381</c:v>
                </c:pt>
                <c:pt idx="286" formatCode="0">
                  <c:v>1654.6190476190477</c:v>
                </c:pt>
                <c:pt idx="287" formatCode="0">
                  <c:v>1673.1904761904761</c:v>
                </c:pt>
                <c:pt idx="288" formatCode="0">
                  <c:v>1691.9047619047619</c:v>
                </c:pt>
                <c:pt idx="289" formatCode="0">
                  <c:v>1709.5714285714287</c:v>
                </c:pt>
                <c:pt idx="290" formatCode="0">
                  <c:v>1727.4761904761904</c:v>
                </c:pt>
                <c:pt idx="291" formatCode="0">
                  <c:v>1746.7142857142858</c:v>
                </c:pt>
                <c:pt idx="292" formatCode="0">
                  <c:v>1764.6666666666667</c:v>
                </c:pt>
                <c:pt idx="293" formatCode="0">
                  <c:v>1782</c:v>
                </c:pt>
                <c:pt idx="294" formatCode="0">
                  <c:v>1799</c:v>
                </c:pt>
                <c:pt idx="295" formatCode="0">
                  <c:v>1813.5714285714287</c:v>
                </c:pt>
                <c:pt idx="296" formatCode="0">
                  <c:v>1822.6190476190477</c:v>
                </c:pt>
                <c:pt idx="297" formatCode="0">
                  <c:v>1821.7142857142858</c:v>
                </c:pt>
                <c:pt idx="298" formatCode="0">
                  <c:v>1822.3333333333333</c:v>
                </c:pt>
                <c:pt idx="299" formatCode="0">
                  <c:v>1823.047619047619</c:v>
                </c:pt>
                <c:pt idx="300" formatCode="0">
                  <c:v>1823.7142857142858</c:v>
                </c:pt>
                <c:pt idx="301" formatCode="0">
                  <c:v>1824.6666666666667</c:v>
                </c:pt>
                <c:pt idx="302" formatCode="0">
                  <c:v>1822.2380952380952</c:v>
                </c:pt>
                <c:pt idx="303" formatCode="0">
                  <c:v>1820.2380952380952</c:v>
                </c:pt>
                <c:pt idx="304" formatCode="0">
                  <c:v>1816.5238095238096</c:v>
                </c:pt>
                <c:pt idx="305" formatCode="0">
                  <c:v>1812.4761904761904</c:v>
                </c:pt>
                <c:pt idx="306" formatCode="0">
                  <c:v>1809.1428571428571</c:v>
                </c:pt>
                <c:pt idx="307" formatCode="0">
                  <c:v>1805.5714285714287</c:v>
                </c:pt>
                <c:pt idx="308" formatCode="0">
                  <c:v>1801.6666666666667</c:v>
                </c:pt>
                <c:pt idx="309" formatCode="0">
                  <c:v>1798.5238095238096</c:v>
                </c:pt>
                <c:pt idx="310" formatCode="0">
                  <c:v>1797.0952380952381</c:v>
                </c:pt>
                <c:pt idx="311" formatCode="0">
                  <c:v>1793.3809523809523</c:v>
                </c:pt>
                <c:pt idx="312" formatCode="0">
                  <c:v>1788.7142857142858</c:v>
                </c:pt>
                <c:pt idx="313" formatCode="0">
                  <c:v>1791.1428571428571</c:v>
                </c:pt>
                <c:pt idx="314" formatCode="0">
                  <c:v>1794.952380952381</c:v>
                </c:pt>
                <c:pt idx="315" formatCode="0">
                  <c:v>1799.0952380952381</c:v>
                </c:pt>
                <c:pt idx="316" formatCode="0">
                  <c:v>1804.7142857142858</c:v>
                </c:pt>
                <c:pt idx="317" formatCode="0">
                  <c:v>1807.2380952380952</c:v>
                </c:pt>
                <c:pt idx="318" formatCode="0">
                  <c:v>1820.7142857142858</c:v>
                </c:pt>
                <c:pt idx="319" formatCode="0">
                  <c:v>1824.2857142857142</c:v>
                </c:pt>
                <c:pt idx="320" formatCode="0">
                  <c:v>1829.5238095238096</c:v>
                </c:pt>
                <c:pt idx="321" formatCode="0">
                  <c:v>1832.8095238095239</c:v>
                </c:pt>
                <c:pt idx="322" formatCode="0">
                  <c:v>1837.4285714285713</c:v>
                </c:pt>
                <c:pt idx="323" formatCode="0">
                  <c:v>1843.1428571428571</c:v>
                </c:pt>
                <c:pt idx="324" formatCode="0">
                  <c:v>1848.6190476190477</c:v>
                </c:pt>
                <c:pt idx="325" formatCode="0">
                  <c:v>1856.1904761904761</c:v>
                </c:pt>
                <c:pt idx="326" formatCode="0">
                  <c:v>1861.4761904761904</c:v>
                </c:pt>
                <c:pt idx="327" formatCode="0">
                  <c:v>1864.9047619047619</c:v>
                </c:pt>
                <c:pt idx="328" formatCode="0">
                  <c:v>1870.952380952381</c:v>
                </c:pt>
                <c:pt idx="329" formatCode="0">
                  <c:v>1878.2380952380952</c:v>
                </c:pt>
                <c:pt idx="330" formatCode="0">
                  <c:v>1884.6190476190477</c:v>
                </c:pt>
                <c:pt idx="331" formatCode="0">
                  <c:v>1889.6666666666667</c:v>
                </c:pt>
                <c:pt idx="332" formatCode="0">
                  <c:v>1896.2857142857142</c:v>
                </c:pt>
                <c:pt idx="333" formatCode="0">
                  <c:v>1902.4761904761904</c:v>
                </c:pt>
                <c:pt idx="334" formatCode="0">
                  <c:v>1901.4285714285713</c:v>
                </c:pt>
                <c:pt idx="335" formatCode="0">
                  <c:v>1900.7142857142858</c:v>
                </c:pt>
                <c:pt idx="336" formatCode="0">
                  <c:v>1891.6190476190477</c:v>
                </c:pt>
                <c:pt idx="337" formatCode="0">
                  <c:v>1881.8095238095239</c:v>
                </c:pt>
                <c:pt idx="338" formatCode="0">
                  <c:v>1872.6190476190477</c:v>
                </c:pt>
                <c:pt idx="339" formatCode="0">
                  <c:v>1865.3809523809523</c:v>
                </c:pt>
                <c:pt idx="340" formatCode="0">
                  <c:v>1868.6666666666667</c:v>
                </c:pt>
                <c:pt idx="341" formatCode="0">
                  <c:v>1867.7619047619048</c:v>
                </c:pt>
                <c:pt idx="342" formatCode="0">
                  <c:v>1871.4285714285713</c:v>
                </c:pt>
                <c:pt idx="343" formatCode="0">
                  <c:v>1873.9047619047619</c:v>
                </c:pt>
                <c:pt idx="344" formatCode="0">
                  <c:v>1874.7142857142858</c:v>
                </c:pt>
                <c:pt idx="345" formatCode="0">
                  <c:v>1878.2857142857142</c:v>
                </c:pt>
                <c:pt idx="346" formatCode="0">
                  <c:v>1880.2380952380952</c:v>
                </c:pt>
                <c:pt idx="347" formatCode="0">
                  <c:v>1885.8095238095239</c:v>
                </c:pt>
                <c:pt idx="348" formatCode="0">
                  <c:v>1894.2857142857142</c:v>
                </c:pt>
                <c:pt idx="349" formatCode="0">
                  <c:v>1904.7142857142858</c:v>
                </c:pt>
                <c:pt idx="350" formatCode="0">
                  <c:v>1913.5714285714287</c:v>
                </c:pt>
                <c:pt idx="351" formatCode="0">
                  <c:v>1921.6190476190477</c:v>
                </c:pt>
                <c:pt idx="352" formatCode="0">
                  <c:v>1930.1428571428571</c:v>
                </c:pt>
                <c:pt idx="353" formatCode="0">
                  <c:v>1940.2380952380952</c:v>
                </c:pt>
                <c:pt idx="354" formatCode="0">
                  <c:v>1949.952380952381</c:v>
                </c:pt>
                <c:pt idx="355" formatCode="0">
                  <c:v>1960.5714285714287</c:v>
                </c:pt>
                <c:pt idx="356" formatCode="0">
                  <c:v>1969.2380952380952</c:v>
                </c:pt>
                <c:pt idx="357" formatCode="0">
                  <c:v>1986</c:v>
                </c:pt>
                <c:pt idx="358" formatCode="0">
                  <c:v>1994.3333333333333</c:v>
                </c:pt>
                <c:pt idx="359" formatCode="0">
                  <c:v>2007.2857142857142</c:v>
                </c:pt>
                <c:pt idx="360" formatCode="0">
                  <c:v>2006</c:v>
                </c:pt>
                <c:pt idx="361" formatCode="0">
                  <c:v>2003.952380952381</c:v>
                </c:pt>
                <c:pt idx="362" formatCode="0">
                  <c:v>2007.5238095238096</c:v>
                </c:pt>
                <c:pt idx="363" formatCode="0">
                  <c:v>2008.8571428571429</c:v>
                </c:pt>
                <c:pt idx="364" formatCode="0">
                  <c:v>2009.6190476190477</c:v>
                </c:pt>
                <c:pt idx="365" formatCode="0">
                  <c:v>2010</c:v>
                </c:pt>
                <c:pt idx="366" formatCode="0">
                  <c:v>2007.8095238095239</c:v>
                </c:pt>
                <c:pt idx="367" formatCode="0">
                  <c:v>2008.6190476190477</c:v>
                </c:pt>
                <c:pt idx="368" formatCode="0">
                  <c:v>2009.5714285714287</c:v>
                </c:pt>
                <c:pt idx="369" formatCode="0">
                  <c:v>2008.0952380952381</c:v>
                </c:pt>
                <c:pt idx="370" formatCode="0">
                  <c:v>2002.5714285714287</c:v>
                </c:pt>
                <c:pt idx="371" formatCode="0">
                  <c:v>2000.9047619047619</c:v>
                </c:pt>
                <c:pt idx="372" formatCode="0">
                  <c:v>2000.8095238095239</c:v>
                </c:pt>
                <c:pt idx="373" formatCode="0">
                  <c:v>2002.3809523809523</c:v>
                </c:pt>
                <c:pt idx="374" formatCode="0">
                  <c:v>2004.7142857142858</c:v>
                </c:pt>
                <c:pt idx="375" formatCode="0">
                  <c:v>2010.3809523809523</c:v>
                </c:pt>
                <c:pt idx="376" formatCode="0">
                  <c:v>2021.7619047619048</c:v>
                </c:pt>
                <c:pt idx="377" formatCode="0">
                  <c:v>2029.9047619047619</c:v>
                </c:pt>
                <c:pt idx="378" formatCode="0">
                  <c:v>2036.1428571428571</c:v>
                </c:pt>
                <c:pt idx="379" formatCode="0">
                  <c:v>2039.2857142857142</c:v>
                </c:pt>
                <c:pt idx="380" formatCode="0">
                  <c:v>2044</c:v>
                </c:pt>
                <c:pt idx="381" formatCode="0">
                  <c:v>2058.6666666666665</c:v>
                </c:pt>
                <c:pt idx="382" formatCode="0">
                  <c:v>2076.1904761904761</c:v>
                </c:pt>
                <c:pt idx="383" formatCode="0">
                  <c:v>2091.0476190476193</c:v>
                </c:pt>
                <c:pt idx="384" formatCode="0">
                  <c:v>2105.3333333333335</c:v>
                </c:pt>
                <c:pt idx="385" formatCode="0">
                  <c:v>2121.5714285714284</c:v>
                </c:pt>
                <c:pt idx="386" formatCode="0">
                  <c:v>2138.4285714285716</c:v>
                </c:pt>
                <c:pt idx="387" formatCode="0">
                  <c:v>2154.8095238095239</c:v>
                </c:pt>
                <c:pt idx="388" formatCode="0">
                  <c:v>2170.0476190476193</c:v>
                </c:pt>
                <c:pt idx="389" formatCode="0">
                  <c:v>2184.2380952380954</c:v>
                </c:pt>
                <c:pt idx="390" formatCode="0">
                  <c:v>2200.4761904761904</c:v>
                </c:pt>
                <c:pt idx="391" formatCode="0">
                  <c:v>2219.6190476190477</c:v>
                </c:pt>
                <c:pt idx="392" formatCode="0">
                  <c:v>2236.3809523809523</c:v>
                </c:pt>
                <c:pt idx="393" formatCode="0">
                  <c:v>2255.6666666666665</c:v>
                </c:pt>
                <c:pt idx="394" formatCode="0">
                  <c:v>2273.1904761904761</c:v>
                </c:pt>
                <c:pt idx="395" formatCode="0">
                  <c:v>2288.5238095238096</c:v>
                </c:pt>
                <c:pt idx="396" formatCode="0">
                  <c:v>2319.8571428571427</c:v>
                </c:pt>
                <c:pt idx="397" formatCode="0">
                  <c:v>2347.2857142857142</c:v>
                </c:pt>
                <c:pt idx="398" formatCode="0">
                  <c:v>2371.1428571428573</c:v>
                </c:pt>
                <c:pt idx="399" formatCode="0">
                  <c:v>2392.1904761904761</c:v>
                </c:pt>
                <c:pt idx="400" formatCode="0">
                  <c:v>2415.3333333333335</c:v>
                </c:pt>
                <c:pt idx="401" formatCode="0">
                  <c:v>2439.9523809523807</c:v>
                </c:pt>
                <c:pt idx="402" formatCode="0">
                  <c:v>2466.9523809523807</c:v>
                </c:pt>
                <c:pt idx="403" formatCode="0">
                  <c:v>2493</c:v>
                </c:pt>
                <c:pt idx="404" formatCode="0">
                  <c:v>2518.8095238095239</c:v>
                </c:pt>
                <c:pt idx="405" formatCode="0">
                  <c:v>2546.6666666666665</c:v>
                </c:pt>
                <c:pt idx="406" formatCode="0">
                  <c:v>2578.9523809523807</c:v>
                </c:pt>
                <c:pt idx="407" formatCode="0">
                  <c:v>2622.1428571428573</c:v>
                </c:pt>
                <c:pt idx="408" formatCode="0">
                  <c:v>2669</c:v>
                </c:pt>
                <c:pt idx="409" formatCode="0">
                  <c:v>2719.0952380952381</c:v>
                </c:pt>
                <c:pt idx="410" formatCode="0">
                  <c:v>2771.8571428571427</c:v>
                </c:pt>
                <c:pt idx="411" formatCode="0">
                  <c:v>2831.0952380952381</c:v>
                </c:pt>
                <c:pt idx="412" formatCode="0">
                  <c:v>2896.9523809523807</c:v>
                </c:pt>
                <c:pt idx="413" formatCode="0">
                  <c:v>2966.1904761904761</c:v>
                </c:pt>
                <c:pt idx="414" formatCode="0">
                  <c:v>3033.6190476190477</c:v>
                </c:pt>
                <c:pt idx="415" formatCode="0">
                  <c:v>3099.1904761904761</c:v>
                </c:pt>
                <c:pt idx="416" formatCode="0">
                  <c:v>3169.7619047619046</c:v>
                </c:pt>
                <c:pt idx="417" formatCode="0">
                  <c:v>3225</c:v>
                </c:pt>
                <c:pt idx="418" formatCode="0">
                  <c:v>3278.5238095238096</c:v>
                </c:pt>
                <c:pt idx="419" formatCode="0">
                  <c:v>3327.7142857142858</c:v>
                </c:pt>
                <c:pt idx="420" formatCode="0">
                  <c:v>3375.7142857142858</c:v>
                </c:pt>
                <c:pt idx="421" formatCode="0">
                  <c:v>3423.0476190476193</c:v>
                </c:pt>
                <c:pt idx="422" formatCode="0">
                  <c:v>3470.3333333333335</c:v>
                </c:pt>
                <c:pt idx="423" formatCode="0">
                  <c:v>3516.2380952380954</c:v>
                </c:pt>
                <c:pt idx="424" formatCode="0">
                  <c:v>3563.4285714285716</c:v>
                </c:pt>
                <c:pt idx="425" formatCode="0">
                  <c:v>3615.0952380952381</c:v>
                </c:pt>
                <c:pt idx="426" formatCode="0">
                  <c:v>3669.5714285714284</c:v>
                </c:pt>
                <c:pt idx="427" formatCode="0">
                  <c:v>3717.6190476190477</c:v>
                </c:pt>
                <c:pt idx="428" formatCode="0">
                  <c:v>3755.0952380952381</c:v>
                </c:pt>
                <c:pt idx="429" formatCode="0">
                  <c:v>3790.4285714285716</c:v>
                </c:pt>
                <c:pt idx="430" formatCode="0">
                  <c:v>3824.2857142857142</c:v>
                </c:pt>
                <c:pt idx="431" formatCode="0">
                  <c:v>3856.1428571428573</c:v>
                </c:pt>
                <c:pt idx="432" formatCode="0">
                  <c:v>3878.7619047619046</c:v>
                </c:pt>
                <c:pt idx="433" formatCode="0">
                  <c:v>3895.3333333333335</c:v>
                </c:pt>
                <c:pt idx="434" formatCode="0">
                  <c:v>3908.4761904761904</c:v>
                </c:pt>
                <c:pt idx="435" formatCode="0">
                  <c:v>3921.5238095238096</c:v>
                </c:pt>
                <c:pt idx="436" formatCode="0">
                  <c:v>3926.7619047619046</c:v>
                </c:pt>
                <c:pt idx="437" formatCode="0">
                  <c:v>3928.2857142857142</c:v>
                </c:pt>
                <c:pt idx="438" formatCode="0">
                  <c:v>3924.1904761904761</c:v>
                </c:pt>
                <c:pt idx="439" formatCode="0">
                  <c:v>3906.4285714285716</c:v>
                </c:pt>
                <c:pt idx="440" formatCode="0">
                  <c:v>3900.3809523809523</c:v>
                </c:pt>
                <c:pt idx="441" formatCode="0">
                  <c:v>3886.4285714285716</c:v>
                </c:pt>
                <c:pt idx="442" formatCode="0">
                  <c:v>3882.5714285714284</c:v>
                </c:pt>
                <c:pt idx="443" formatCode="0">
                  <c:v>3865.6190476190477</c:v>
                </c:pt>
                <c:pt idx="444" formatCode="0">
                  <c:v>3849.9047619047619</c:v>
                </c:pt>
                <c:pt idx="445" formatCode="0">
                  <c:v>3831.6666666666665</c:v>
                </c:pt>
                <c:pt idx="446" formatCode="0">
                  <c:v>3809.2380952380954</c:v>
                </c:pt>
                <c:pt idx="447" formatCode="0">
                  <c:v>3782.7142857142858</c:v>
                </c:pt>
                <c:pt idx="448" formatCode="0">
                  <c:v>3757.6190476190477</c:v>
                </c:pt>
                <c:pt idx="449" formatCode="0">
                  <c:v>3732.0952380952381</c:v>
                </c:pt>
                <c:pt idx="450" formatCode="0">
                  <c:v>3705.3333333333335</c:v>
                </c:pt>
                <c:pt idx="451" formatCode="0">
                  <c:v>3676.8571428571427</c:v>
                </c:pt>
                <c:pt idx="452" formatCode="0">
                  <c:v>3647.5238095238096</c:v>
                </c:pt>
                <c:pt idx="453" formatCode="0">
                  <c:v>3618.6190476190477</c:v>
                </c:pt>
                <c:pt idx="454" formatCode="0">
                  <c:v>3588.4285714285716</c:v>
                </c:pt>
                <c:pt idx="455" formatCode="0">
                  <c:v>3560.6666666666665</c:v>
                </c:pt>
                <c:pt idx="456" formatCode="0">
                  <c:v>3529.9047619047619</c:v>
                </c:pt>
                <c:pt idx="457" formatCode="0">
                  <c:v>3504.9047619047619</c:v>
                </c:pt>
                <c:pt idx="458" formatCode="0">
                  <c:v>3476.3333333333335</c:v>
                </c:pt>
                <c:pt idx="459" formatCode="0">
                  <c:v>3452.4761904761904</c:v>
                </c:pt>
                <c:pt idx="460" formatCode="0">
                  <c:v>3428.3809523809523</c:v>
                </c:pt>
                <c:pt idx="461" formatCode="0">
                  <c:v>3406.4285714285716</c:v>
                </c:pt>
                <c:pt idx="462" formatCode="0">
                  <c:v>3385.9523809523807</c:v>
                </c:pt>
                <c:pt idx="463" formatCode="0">
                  <c:v>3367.6666666666665</c:v>
                </c:pt>
                <c:pt idx="464" formatCode="0">
                  <c:v>3360.1904761904761</c:v>
                </c:pt>
                <c:pt idx="465" formatCode="0">
                  <c:v>3351.9047619047619</c:v>
                </c:pt>
                <c:pt idx="466" formatCode="0">
                  <c:v>3342.6190476190477</c:v>
                </c:pt>
                <c:pt idx="467" formatCode="0">
                  <c:v>3333.9047619047619</c:v>
                </c:pt>
                <c:pt idx="468" formatCode="0">
                  <c:v>3325.2857142857142</c:v>
                </c:pt>
                <c:pt idx="469" formatCode="0">
                  <c:v>3317.0476190476193</c:v>
                </c:pt>
                <c:pt idx="470" formatCode="0">
                  <c:v>3310.3333333333335</c:v>
                </c:pt>
                <c:pt idx="471" formatCode="0">
                  <c:v>3303.0952380952381</c:v>
                </c:pt>
                <c:pt idx="472" formatCode="0">
                  <c:v>3295.4761904761904</c:v>
                </c:pt>
                <c:pt idx="473" formatCode="0">
                  <c:v>3289.1428571428573</c:v>
                </c:pt>
                <c:pt idx="474" formatCode="0">
                  <c:v>3284.2380952380954</c:v>
                </c:pt>
                <c:pt idx="475" formatCode="0">
                  <c:v>3278.4285714285716</c:v>
                </c:pt>
                <c:pt idx="476" formatCode="0">
                  <c:v>3270.4761904761904</c:v>
                </c:pt>
                <c:pt idx="477" formatCode="0">
                  <c:v>3265.1904761904761</c:v>
                </c:pt>
                <c:pt idx="478" formatCode="0">
                  <c:v>3263.6666666666665</c:v>
                </c:pt>
                <c:pt idx="479" formatCode="0">
                  <c:v>3269.0476190476193</c:v>
                </c:pt>
                <c:pt idx="480" formatCode="0">
                  <c:v>3274.4761904761904</c:v>
                </c:pt>
                <c:pt idx="481" formatCode="0">
                  <c:v>3295.1428571428573</c:v>
                </c:pt>
                <c:pt idx="482" formatCode="0">
                  <c:v>3312.8095238095239</c:v>
                </c:pt>
                <c:pt idx="483" formatCode="0">
                  <c:v>3314.3809523809523</c:v>
                </c:pt>
                <c:pt idx="484" formatCode="0">
                  <c:v>3310.3809523809523</c:v>
                </c:pt>
                <c:pt idx="485" formatCode="0">
                  <c:v>3292.0952380952381</c:v>
                </c:pt>
                <c:pt idx="486" formatCode="0">
                  <c:v>3274.6190476190477</c:v>
                </c:pt>
                <c:pt idx="487" formatCode="0">
                  <c:v>3261</c:v>
                </c:pt>
                <c:pt idx="488" formatCode="0">
                  <c:v>3247.1428571428573</c:v>
                </c:pt>
                <c:pt idx="489" formatCode="0">
                  <c:v>3234.9047619047619</c:v>
                </c:pt>
                <c:pt idx="490" formatCode="0">
                  <c:v>3222.2857142857142</c:v>
                </c:pt>
                <c:pt idx="491" formatCode="0">
                  <c:v>3210.8571428571427</c:v>
                </c:pt>
                <c:pt idx="492" formatCode="0">
                  <c:v>3201.8095238095239</c:v>
                </c:pt>
                <c:pt idx="493" formatCode="0">
                  <c:v>3194.8095238095239</c:v>
                </c:pt>
                <c:pt idx="494" formatCode="0">
                  <c:v>3190.8095238095239</c:v>
                </c:pt>
                <c:pt idx="495" formatCode="0">
                  <c:v>3188.4761904761904</c:v>
                </c:pt>
                <c:pt idx="496" formatCode="0">
                  <c:v>3187.7619047619046</c:v>
                </c:pt>
                <c:pt idx="497" formatCode="0">
                  <c:v>3187.9523809523807</c:v>
                </c:pt>
                <c:pt idx="498" formatCode="0">
                  <c:v>3187.2380952380954</c:v>
                </c:pt>
                <c:pt idx="499" formatCode="0">
                  <c:v>3187.9523809523807</c:v>
                </c:pt>
                <c:pt idx="500" formatCode="0">
                  <c:v>3184.8571428571427</c:v>
                </c:pt>
                <c:pt idx="501" formatCode="0">
                  <c:v>3181.1904761904761</c:v>
                </c:pt>
                <c:pt idx="502" formatCode="0">
                  <c:v>3175.0476190476193</c:v>
                </c:pt>
                <c:pt idx="503" formatCode="0">
                  <c:v>3169.5238095238096</c:v>
                </c:pt>
                <c:pt idx="504" formatCode="0">
                  <c:v>3192.0476190476193</c:v>
                </c:pt>
                <c:pt idx="505" formatCode="0">
                  <c:v>3204.2857142857142</c:v>
                </c:pt>
                <c:pt idx="506" formatCode="0">
                  <c:v>3231.7619047619046</c:v>
                </c:pt>
                <c:pt idx="507" formatCode="0">
                  <c:v>3240.3333333333335</c:v>
                </c:pt>
                <c:pt idx="508" formatCode="0">
                  <c:v>3247.8571428571427</c:v>
                </c:pt>
                <c:pt idx="509" formatCode="0">
                  <c:v>3256.1904761904761</c:v>
                </c:pt>
                <c:pt idx="510" formatCode="0">
                  <c:v>3266.0476190476193</c:v>
                </c:pt>
                <c:pt idx="511" formatCode="0">
                  <c:v>3274.6666666666665</c:v>
                </c:pt>
                <c:pt idx="512" formatCode="0">
                  <c:v>3284.6666666666665</c:v>
                </c:pt>
                <c:pt idx="513" formatCode="0">
                  <c:v>3294.3809523809523</c:v>
                </c:pt>
                <c:pt idx="514" formatCode="0">
                  <c:v>3302.6666666666665</c:v>
                </c:pt>
                <c:pt idx="515" formatCode="0">
                  <c:v>3307.7619047619046</c:v>
                </c:pt>
                <c:pt idx="516" formatCode="0">
                  <c:v>3310.9047619047619</c:v>
                </c:pt>
                <c:pt idx="517" formatCode="0">
                  <c:v>3314.3809523809523</c:v>
                </c:pt>
                <c:pt idx="518" formatCode="0">
                  <c:v>3317.4285714285716</c:v>
                </c:pt>
                <c:pt idx="519" formatCode="0">
                  <c:v>3320.6190476190477</c:v>
                </c:pt>
                <c:pt idx="520" formatCode="0">
                  <c:v>3325.4285714285716</c:v>
                </c:pt>
                <c:pt idx="521" formatCode="0">
                  <c:v>3335.4285714285716</c:v>
                </c:pt>
                <c:pt idx="522" formatCode="0">
                  <c:v>3346</c:v>
                </c:pt>
                <c:pt idx="523" formatCode="0">
                  <c:v>3366.6190476190477</c:v>
                </c:pt>
                <c:pt idx="524" formatCode="0">
                  <c:v>3387.6190476190477</c:v>
                </c:pt>
                <c:pt idx="525" formatCode="0">
                  <c:v>3388.5714285714284</c:v>
                </c:pt>
                <c:pt idx="526" formatCode="0">
                  <c:v>3407.0476190476193</c:v>
                </c:pt>
                <c:pt idx="527" formatCode="0">
                  <c:v>3405.9523809523807</c:v>
                </c:pt>
                <c:pt idx="528" formatCode="0">
                  <c:v>3427.8095238095239</c:v>
                </c:pt>
                <c:pt idx="529" formatCode="0">
                  <c:v>3450.3333333333335</c:v>
                </c:pt>
                <c:pt idx="530" formatCode="0">
                  <c:v>3476.0476190476193</c:v>
                </c:pt>
                <c:pt idx="531" formatCode="0">
                  <c:v>3499.0952380952381</c:v>
                </c:pt>
                <c:pt idx="532" formatCode="0">
                  <c:v>3525.8571428571427</c:v>
                </c:pt>
                <c:pt idx="533" formatCode="0">
                  <c:v>3558.6190476190477</c:v>
                </c:pt>
                <c:pt idx="534" formatCode="0">
                  <c:v>3594.2380952380954</c:v>
                </c:pt>
                <c:pt idx="535" formatCode="0">
                  <c:v>3637.3809523809523</c:v>
                </c:pt>
                <c:pt idx="536" formatCode="0">
                  <c:v>3684.6666666666665</c:v>
                </c:pt>
                <c:pt idx="537" formatCode="0">
                  <c:v>3727.9047619047619</c:v>
                </c:pt>
                <c:pt idx="538" formatCode="0">
                  <c:v>3770</c:v>
                </c:pt>
                <c:pt idx="539" formatCode="0">
                  <c:v>3815.0952380952381</c:v>
                </c:pt>
                <c:pt idx="540" formatCode="0">
                  <c:v>3862.5714285714284</c:v>
                </c:pt>
                <c:pt idx="541" formatCode="0">
                  <c:v>3908.7142857142858</c:v>
                </c:pt>
                <c:pt idx="542" formatCode="0">
                  <c:v>3951.8571428571427</c:v>
                </c:pt>
                <c:pt idx="543" formatCode="0">
                  <c:v>3997.2857142857142</c:v>
                </c:pt>
                <c:pt idx="544" formatCode="0">
                  <c:v>4035.2857142857142</c:v>
                </c:pt>
                <c:pt idx="545" formatCode="0">
                  <c:v>4074.7142857142858</c:v>
                </c:pt>
                <c:pt idx="546" formatCode="0">
                  <c:v>4138.0476190476193</c:v>
                </c:pt>
                <c:pt idx="547" formatCode="0">
                  <c:v>4203.0476190476193</c:v>
                </c:pt>
                <c:pt idx="548" formatCode="0">
                  <c:v>4262.0952380952385</c:v>
                </c:pt>
                <c:pt idx="549" formatCode="0">
                  <c:v>4318.2380952380954</c:v>
                </c:pt>
                <c:pt idx="550" formatCode="0">
                  <c:v>4349.2380952380954</c:v>
                </c:pt>
                <c:pt idx="551" formatCode="0">
                  <c:v>4378.8095238095239</c:v>
                </c:pt>
                <c:pt idx="552" formatCode="0">
                  <c:v>4414.9523809523807</c:v>
                </c:pt>
                <c:pt idx="553" formatCode="0">
                  <c:v>4452.7142857142853</c:v>
                </c:pt>
                <c:pt idx="554" formatCode="0">
                  <c:v>4485.1904761904761</c:v>
                </c:pt>
                <c:pt idx="555" formatCode="0">
                  <c:v>4525.7619047619046</c:v>
                </c:pt>
                <c:pt idx="556" formatCode="0">
                  <c:v>4563.8095238095239</c:v>
                </c:pt>
                <c:pt idx="557" formatCode="0">
                  <c:v>4600.9047619047615</c:v>
                </c:pt>
                <c:pt idx="558" formatCode="0">
                  <c:v>4644.8571428571431</c:v>
                </c:pt>
                <c:pt idx="559" formatCode="0">
                  <c:v>4691.0952380952385</c:v>
                </c:pt>
                <c:pt idx="560" formatCode="0">
                  <c:v>4750.0952380952385</c:v>
                </c:pt>
                <c:pt idx="561" formatCode="0">
                  <c:v>4813.9047619047615</c:v>
                </c:pt>
                <c:pt idx="562" formatCode="0">
                  <c:v>4888.7142857142853</c:v>
                </c:pt>
                <c:pt idx="563" formatCode="0">
                  <c:v>4964.0952380952385</c:v>
                </c:pt>
                <c:pt idx="564" formatCode="0">
                  <c:v>5048</c:v>
                </c:pt>
                <c:pt idx="565" formatCode="0">
                  <c:v>5133.5238095238092</c:v>
                </c:pt>
                <c:pt idx="566" formatCode="0">
                  <c:v>5222.2857142857147</c:v>
                </c:pt>
                <c:pt idx="567" formatCode="0">
                  <c:v>5313.333333333333</c:v>
                </c:pt>
                <c:pt idx="568" formatCode="0">
                  <c:v>5366.1428571428569</c:v>
                </c:pt>
                <c:pt idx="569" formatCode="0">
                  <c:v>5452.666666666667</c:v>
                </c:pt>
                <c:pt idx="570" formatCode="0">
                  <c:v>5522.6190476190477</c:v>
                </c:pt>
                <c:pt idx="571" formatCode="0">
                  <c:v>5619.8571428571431</c:v>
                </c:pt>
                <c:pt idx="572" formatCode="0">
                  <c:v>5737.0476190476193</c:v>
                </c:pt>
                <c:pt idx="573" formatCode="0">
                  <c:v>5851.8095238095239</c:v>
                </c:pt>
                <c:pt idx="574" formatCode="0">
                  <c:v>5966.7142857142853</c:v>
                </c:pt>
                <c:pt idx="575" formatCode="0">
                  <c:v>6091.5238095238092</c:v>
                </c:pt>
                <c:pt idx="576" formatCode="0">
                  <c:v>6211.1904761904761</c:v>
                </c:pt>
                <c:pt idx="577" formatCode="0">
                  <c:v>6331.333333333333</c:v>
                </c:pt>
                <c:pt idx="578" formatCode="0">
                  <c:v>6459.4761904761908</c:v>
                </c:pt>
                <c:pt idx="579" formatCode="0">
                  <c:v>6587.4761904761908</c:v>
                </c:pt>
                <c:pt idx="580" formatCode="0">
                  <c:v>6708.7142857142853</c:v>
                </c:pt>
                <c:pt idx="581" formatCode="0">
                  <c:v>6816.3809523809523</c:v>
                </c:pt>
                <c:pt idx="582" formatCode="0">
                  <c:v>6917.5714285714284</c:v>
                </c:pt>
                <c:pt idx="583" formatCode="0">
                  <c:v>7005.7142857142853</c:v>
                </c:pt>
                <c:pt idx="584" formatCode="0">
                  <c:v>7090.8571428571431</c:v>
                </c:pt>
                <c:pt idx="585" formatCode="0">
                  <c:v>7162.333333333333</c:v>
                </c:pt>
                <c:pt idx="586" formatCode="0">
                  <c:v>7226</c:v>
                </c:pt>
                <c:pt idx="587" formatCode="0">
                  <c:v>7288.1904761904761</c:v>
                </c:pt>
                <c:pt idx="588" formatCode="0">
                  <c:v>7255.5714285714284</c:v>
                </c:pt>
                <c:pt idx="589" formatCode="0">
                  <c:v>7262.6190476190477</c:v>
                </c:pt>
                <c:pt idx="590" formatCode="0">
                  <c:v>7224.1428571428569</c:v>
                </c:pt>
                <c:pt idx="591" formatCode="0">
                  <c:v>7201.333333333333</c:v>
                </c:pt>
                <c:pt idx="592" formatCode="0">
                  <c:v>7177.333333333333</c:v>
                </c:pt>
                <c:pt idx="593" formatCode="0">
                  <c:v>7133.4761904761908</c:v>
                </c:pt>
                <c:pt idx="594" formatCode="0">
                  <c:v>7087.0476190476193</c:v>
                </c:pt>
                <c:pt idx="595" formatCode="0">
                  <c:v>7035.8095238095239</c:v>
                </c:pt>
                <c:pt idx="596" formatCode="0">
                  <c:v>6977</c:v>
                </c:pt>
                <c:pt idx="597" formatCode="0">
                  <c:v>6923.3809523809523</c:v>
                </c:pt>
                <c:pt idx="598" formatCode="0">
                  <c:v>6874.3809523809523</c:v>
                </c:pt>
                <c:pt idx="599" formatCode="0">
                  <c:v>6830</c:v>
                </c:pt>
                <c:pt idx="600" formatCode="0">
                  <c:v>6784.4761904761908</c:v>
                </c:pt>
                <c:pt idx="601" formatCode="0">
                  <c:v>6746.666666666667</c:v>
                </c:pt>
                <c:pt idx="602" formatCode="0">
                  <c:v>6708.4761904761908</c:v>
                </c:pt>
                <c:pt idx="603" formatCode="0">
                  <c:v>6669.8571428571431</c:v>
                </c:pt>
                <c:pt idx="604" formatCode="0">
                  <c:v>6631.7619047619046</c:v>
                </c:pt>
                <c:pt idx="605" formatCode="0">
                  <c:v>6597.666666666667</c:v>
                </c:pt>
                <c:pt idx="606" formatCode="0">
                  <c:v>6571.7619047619046</c:v>
                </c:pt>
                <c:pt idx="607" formatCode="0">
                  <c:v>6555.2380952380954</c:v>
                </c:pt>
                <c:pt idx="608" formatCode="0">
                  <c:v>6540.4761904761908</c:v>
                </c:pt>
                <c:pt idx="609" formatCode="0">
                  <c:v>6614.5714285714284</c:v>
                </c:pt>
                <c:pt idx="610" formatCode="0">
                  <c:v>6600.5238095238092</c:v>
                </c:pt>
                <c:pt idx="611" formatCode="0">
                  <c:v>6629.333333333333</c:v>
                </c:pt>
                <c:pt idx="612" formatCode="0">
                  <c:v>6629.5238095238092</c:v>
                </c:pt>
                <c:pt idx="613" formatCode="0">
                  <c:v>6628.9523809523807</c:v>
                </c:pt>
                <c:pt idx="614" formatCode="0">
                  <c:v>6631.2857142857147</c:v>
                </c:pt>
                <c:pt idx="615" formatCode="0">
                  <c:v>6635.4285714285716</c:v>
                </c:pt>
                <c:pt idx="616" formatCode="0">
                  <c:v>6644.1904761904761</c:v>
                </c:pt>
                <c:pt idx="617" formatCode="0">
                  <c:v>6652.8571428571431</c:v>
                </c:pt>
                <c:pt idx="618" formatCode="0">
                  <c:v>6662.8095238095239</c:v>
                </c:pt>
                <c:pt idx="619" formatCode="0">
                  <c:v>6672.666666666667</c:v>
                </c:pt>
                <c:pt idx="620" formatCode="0">
                  <c:v>6670</c:v>
                </c:pt>
                <c:pt idx="621" formatCode="0">
                  <c:v>6669.1428571428569</c:v>
                </c:pt>
                <c:pt idx="622" formatCode="0">
                  <c:v>6670.4761904761908</c:v>
                </c:pt>
                <c:pt idx="623" formatCode="0">
                  <c:v>6670.9523809523807</c:v>
                </c:pt>
                <c:pt idx="624" formatCode="0">
                  <c:v>6668</c:v>
                </c:pt>
                <c:pt idx="625" formatCode="0">
                  <c:v>6674.3809523809523</c:v>
                </c:pt>
                <c:pt idx="626" formatCode="0">
                  <c:v>6689.0476190476193</c:v>
                </c:pt>
                <c:pt idx="627" formatCode="0">
                  <c:v>6704.4285714285716</c:v>
                </c:pt>
                <c:pt idx="628" formatCode="0">
                  <c:v>6722.4761904761908</c:v>
                </c:pt>
                <c:pt idx="629" formatCode="0">
                  <c:v>6708.4285714285716</c:v>
                </c:pt>
                <c:pt idx="630" formatCode="0">
                  <c:v>6656.4285714285716</c:v>
                </c:pt>
                <c:pt idx="631" formatCode="0">
                  <c:v>6691.9047619047615</c:v>
                </c:pt>
                <c:pt idx="632" formatCode="0">
                  <c:v>6725.1904761904761</c:v>
                </c:pt>
                <c:pt idx="633" formatCode="0">
                  <c:v>6788.3809523809523</c:v>
                </c:pt>
                <c:pt idx="634" formatCode="0">
                  <c:v>6851.2857142857147</c:v>
                </c:pt>
                <c:pt idx="635" formatCode="0">
                  <c:v>6910.0476190476193</c:v>
                </c:pt>
                <c:pt idx="636" formatCode="0">
                  <c:v>6968.2380952380954</c:v>
                </c:pt>
                <c:pt idx="637" formatCode="0">
                  <c:v>7023</c:v>
                </c:pt>
                <c:pt idx="638" formatCode="0">
                  <c:v>7075.4285714285716</c:v>
                </c:pt>
                <c:pt idx="639" formatCode="0">
                  <c:v>7119.8571428571431</c:v>
                </c:pt>
                <c:pt idx="640" formatCode="0">
                  <c:v>7159.1428571428569</c:v>
                </c:pt>
                <c:pt idx="641" formatCode="0">
                  <c:v>7193.3809523809523</c:v>
                </c:pt>
                <c:pt idx="642" formatCode="0">
                  <c:v>7224.6190476190477</c:v>
                </c:pt>
                <c:pt idx="643" formatCode="0">
                  <c:v>7250.333333333333</c:v>
                </c:pt>
                <c:pt idx="644" formatCode="0">
                  <c:v>7276.4285714285716</c:v>
                </c:pt>
                <c:pt idx="645" formatCode="0">
                  <c:v>7310</c:v>
                </c:pt>
                <c:pt idx="646" formatCode="0">
                  <c:v>7335.7619047619046</c:v>
                </c:pt>
                <c:pt idx="647" formatCode="0">
                  <c:v>7349.333333333333</c:v>
                </c:pt>
                <c:pt idx="648" formatCode="0">
                  <c:v>7357.7142857142853</c:v>
                </c:pt>
                <c:pt idx="649" formatCode="0">
                  <c:v>7358.4285714285716</c:v>
                </c:pt>
                <c:pt idx="650" formatCode="0">
                  <c:v>7369.666666666667</c:v>
                </c:pt>
                <c:pt idx="651" formatCode="0">
                  <c:v>7420.5238095238092</c:v>
                </c:pt>
                <c:pt idx="652" formatCode="0">
                  <c:v>7427.7619047619046</c:v>
                </c:pt>
                <c:pt idx="653" formatCode="0">
                  <c:v>7434</c:v>
                </c:pt>
                <c:pt idx="654" formatCode="0">
                  <c:v>7439.9047619047615</c:v>
                </c:pt>
                <c:pt idx="655" formatCode="0">
                  <c:v>7442.7619047619046</c:v>
                </c:pt>
                <c:pt idx="656" formatCode="0">
                  <c:v>7444.1904761904761</c:v>
                </c:pt>
                <c:pt idx="657" formatCode="0">
                  <c:v>7445.6190476190477</c:v>
                </c:pt>
                <c:pt idx="658" formatCode="0">
                  <c:v>7446.0476190476193</c:v>
                </c:pt>
                <c:pt idx="659" formatCode="0">
                  <c:v>7444.7142857142853</c:v>
                </c:pt>
                <c:pt idx="660" formatCode="0">
                  <c:v>7438.9523809523807</c:v>
                </c:pt>
                <c:pt idx="661" formatCode="0">
                  <c:v>7428.0952380952385</c:v>
                </c:pt>
                <c:pt idx="662" formatCode="0">
                  <c:v>7419.7619047619046</c:v>
                </c:pt>
                <c:pt idx="663" formatCode="0">
                  <c:v>7410.4285714285716</c:v>
                </c:pt>
                <c:pt idx="664" formatCode="0">
                  <c:v>7406.333333333333</c:v>
                </c:pt>
                <c:pt idx="665" formatCode="0">
                  <c:v>7405.2380952380954</c:v>
                </c:pt>
                <c:pt idx="666" formatCode="0">
                  <c:v>7401.666666666667</c:v>
                </c:pt>
                <c:pt idx="667" formatCode="0">
                  <c:v>7399.2857142857147</c:v>
                </c:pt>
                <c:pt idx="668" formatCode="0">
                  <c:v>7398.6190476190477</c:v>
                </c:pt>
                <c:pt idx="669" formatCode="0">
                  <c:v>7397.0476190476193</c:v>
                </c:pt>
                <c:pt idx="670" formatCode="0">
                  <c:v>7391.8571428571431</c:v>
                </c:pt>
                <c:pt idx="671" formatCode="0">
                  <c:v>7402.4285714285716</c:v>
                </c:pt>
                <c:pt idx="672" formatCode="0">
                  <c:v>7393.3809523809523</c:v>
                </c:pt>
                <c:pt idx="673" formatCode="0">
                  <c:v>7430.1904761904761</c:v>
                </c:pt>
                <c:pt idx="674" formatCode="0">
                  <c:v>7425.0476190476193</c:v>
                </c:pt>
                <c:pt idx="675" formatCode="0">
                  <c:v>7419.1428571428569</c:v>
                </c:pt>
                <c:pt idx="676" formatCode="0">
                  <c:v>7413.7619047619046</c:v>
                </c:pt>
                <c:pt idx="677" formatCode="0">
                  <c:v>7410.7142857142853</c:v>
                </c:pt>
                <c:pt idx="678" formatCode="0">
                  <c:v>7404.4285714285716</c:v>
                </c:pt>
                <c:pt idx="679" formatCode="0">
                  <c:v>7398.8571428571431</c:v>
                </c:pt>
                <c:pt idx="680" formatCode="0">
                  <c:v>7392.0476190476193</c:v>
                </c:pt>
                <c:pt idx="681" formatCode="0">
                  <c:v>7387.666666666667</c:v>
                </c:pt>
                <c:pt idx="682" formatCode="0">
                  <c:v>7388.8095238095239</c:v>
                </c:pt>
                <c:pt idx="683" formatCode="0">
                  <c:v>7390.666666666667</c:v>
                </c:pt>
                <c:pt idx="684" formatCode="0">
                  <c:v>7396.2857142857147</c:v>
                </c:pt>
                <c:pt idx="685" formatCode="0">
                  <c:v>7402.0476190476193</c:v>
                </c:pt>
                <c:pt idx="686" formatCode="0">
                  <c:v>7407.0476190476193</c:v>
                </c:pt>
                <c:pt idx="687" formatCode="0">
                  <c:v>7410.4285714285716</c:v>
                </c:pt>
                <c:pt idx="688" formatCode="0">
                  <c:v>7411.7619047619046</c:v>
                </c:pt>
                <c:pt idx="689" formatCode="0">
                  <c:v>7410.9047619047615</c:v>
                </c:pt>
                <c:pt idx="690" formatCode="0">
                  <c:v>7411.9047619047615</c:v>
                </c:pt>
                <c:pt idx="691" formatCode="0">
                  <c:v>7419.6190476190477</c:v>
                </c:pt>
                <c:pt idx="692" formatCode="0">
                  <c:v>7430.8095238095239</c:v>
                </c:pt>
                <c:pt idx="693" formatCode="0">
                  <c:v>7437.8095238095239</c:v>
                </c:pt>
                <c:pt idx="694" formatCode="0">
                  <c:v>7438.5238095238092</c:v>
                </c:pt>
                <c:pt idx="695" formatCode="0">
                  <c:v>7452.0952380952385</c:v>
                </c:pt>
                <c:pt idx="696" formatCode="0">
                  <c:v>7464.2380952380954</c:v>
                </c:pt>
                <c:pt idx="697" formatCode="0">
                  <c:v>7479.7142857142853</c:v>
                </c:pt>
                <c:pt idx="698" formatCode="0">
                  <c:v>7494.1428571428569</c:v>
                </c:pt>
                <c:pt idx="699" formatCode="0">
                  <c:v>7522.7142857142853</c:v>
                </c:pt>
                <c:pt idx="700" formatCode="0">
                  <c:v>7554.5238095238092</c:v>
                </c:pt>
                <c:pt idx="701" formatCode="0">
                  <c:v>7589.8095238095239</c:v>
                </c:pt>
                <c:pt idx="702" formatCode="0">
                  <c:v>7630.8571428571431</c:v>
                </c:pt>
                <c:pt idx="703" formatCode="0">
                  <c:v>7667.8571428571431</c:v>
                </c:pt>
                <c:pt idx="704" formatCode="0">
                  <c:v>7708.666666666667</c:v>
                </c:pt>
                <c:pt idx="705" formatCode="0">
                  <c:v>7754.3809523809523</c:v>
                </c:pt>
                <c:pt idx="706" formatCode="0">
                  <c:v>7794.0476190476193</c:v>
                </c:pt>
                <c:pt idx="707" formatCode="0">
                  <c:v>7829.5238095238092</c:v>
                </c:pt>
                <c:pt idx="708" formatCode="0">
                  <c:v>7866.6190476190477</c:v>
                </c:pt>
                <c:pt idx="709" formatCode="0">
                  <c:v>7902.4285714285716</c:v>
                </c:pt>
                <c:pt idx="710" formatCode="0">
                  <c:v>7937.9047619047615</c:v>
                </c:pt>
                <c:pt idx="711" formatCode="0">
                  <c:v>7969.8095238095239</c:v>
                </c:pt>
                <c:pt idx="712" formatCode="0">
                  <c:v>7989.2857142857147</c:v>
                </c:pt>
                <c:pt idx="713" formatCode="0">
                  <c:v>7992.2380952380954</c:v>
                </c:pt>
                <c:pt idx="714" formatCode="0">
                  <c:v>8018.4761904761908</c:v>
                </c:pt>
                <c:pt idx="715" formatCode="0">
                  <c:v>8004.7619047619046</c:v>
                </c:pt>
                <c:pt idx="716" formatCode="0">
                  <c:v>8021.5238095238092</c:v>
                </c:pt>
                <c:pt idx="717" formatCode="0">
                  <c:v>8037</c:v>
                </c:pt>
                <c:pt idx="718" formatCode="0">
                  <c:v>8050.4761904761908</c:v>
                </c:pt>
                <c:pt idx="719" formatCode="0">
                  <c:v>8063.8571428571431</c:v>
                </c:pt>
                <c:pt idx="720" formatCode="0">
                  <c:v>8060.2380952380954</c:v>
                </c:pt>
                <c:pt idx="721" formatCode="0">
                  <c:v>8052.0476190476193</c:v>
                </c:pt>
                <c:pt idx="722" formatCode="0">
                  <c:v>8039.333333333333</c:v>
                </c:pt>
                <c:pt idx="723" formatCode="0">
                  <c:v>8017.3809523809523</c:v>
                </c:pt>
                <c:pt idx="724" formatCode="0">
                  <c:v>7993.9523809523807</c:v>
                </c:pt>
                <c:pt idx="725" formatCode="0">
                  <c:v>7965.7142857142853</c:v>
                </c:pt>
                <c:pt idx="726" formatCode="0">
                  <c:v>7934.0952380952385</c:v>
                </c:pt>
                <c:pt idx="727" formatCode="0">
                  <c:v>7908.2380952380954</c:v>
                </c:pt>
                <c:pt idx="728" formatCode="0">
                  <c:v>7884.4285714285716</c:v>
                </c:pt>
                <c:pt idx="729" formatCode="0">
                  <c:v>7860.9523809523807</c:v>
                </c:pt>
                <c:pt idx="730" formatCode="0">
                  <c:v>7848.7142857142853</c:v>
                </c:pt>
                <c:pt idx="731" formatCode="0">
                  <c:v>7840.4285714285716</c:v>
                </c:pt>
                <c:pt idx="732" formatCode="0">
                  <c:v>7838.0476190476193</c:v>
                </c:pt>
                <c:pt idx="733" formatCode="0">
                  <c:v>7851.666666666667</c:v>
                </c:pt>
                <c:pt idx="734" formatCode="0">
                  <c:v>7882.7619047619046</c:v>
                </c:pt>
                <c:pt idx="735" formatCode="0">
                  <c:v>7921.333333333333</c:v>
                </c:pt>
                <c:pt idx="736" formatCode="0">
                  <c:v>7976.8571428571431</c:v>
                </c:pt>
                <c:pt idx="737" formatCode="0">
                  <c:v>8031.5714285714284</c:v>
                </c:pt>
                <c:pt idx="738" formatCode="0">
                  <c:v>8064.333333333333</c:v>
                </c:pt>
                <c:pt idx="739" formatCode="0">
                  <c:v>8104.5714285714284</c:v>
                </c:pt>
                <c:pt idx="740" formatCode="0">
                  <c:v>8155.5714285714284</c:v>
                </c:pt>
                <c:pt idx="741" formatCode="0">
                  <c:v>8218.0476190476184</c:v>
                </c:pt>
                <c:pt idx="742" formatCode="0">
                  <c:v>8288.1428571428569</c:v>
                </c:pt>
                <c:pt idx="743" formatCode="0">
                  <c:v>8369.8095238095229</c:v>
                </c:pt>
                <c:pt idx="744" formatCode="0">
                  <c:v>8462.7619047619046</c:v>
                </c:pt>
                <c:pt idx="745" formatCode="0">
                  <c:v>8561.0952380952385</c:v>
                </c:pt>
                <c:pt idx="746" formatCode="0">
                  <c:v>8664.4761904761908</c:v>
                </c:pt>
                <c:pt idx="747" formatCode="0">
                  <c:v>8763.7619047619046</c:v>
                </c:pt>
                <c:pt idx="748" formatCode="0">
                  <c:v>8861.4285714285706</c:v>
                </c:pt>
                <c:pt idx="749" formatCode="0">
                  <c:v>8966.6190476190477</c:v>
                </c:pt>
                <c:pt idx="750" formatCode="0">
                  <c:v>9070.0476190476184</c:v>
                </c:pt>
                <c:pt idx="751" formatCode="0">
                  <c:v>9158.6190476190477</c:v>
                </c:pt>
                <c:pt idx="752" formatCode="0">
                  <c:v>9244.5238095238092</c:v>
                </c:pt>
                <c:pt idx="753" formatCode="0">
                  <c:v>9323.1904761904771</c:v>
                </c:pt>
                <c:pt idx="754" formatCode="0">
                  <c:v>9396.9523809523816</c:v>
                </c:pt>
                <c:pt idx="755" formatCode="0">
                  <c:v>9468.8571428571431</c:v>
                </c:pt>
                <c:pt idx="756" formatCode="0">
                  <c:v>9532.9523809523816</c:v>
                </c:pt>
                <c:pt idx="757" formatCode="0">
                  <c:v>9586.9523809523816</c:v>
                </c:pt>
                <c:pt idx="758" formatCode="0">
                  <c:v>9637.0952380952385</c:v>
                </c:pt>
                <c:pt idx="759" formatCode="0">
                  <c:v>9655.5238095238092</c:v>
                </c:pt>
                <c:pt idx="760" formatCode="0">
                  <c:v>9664.0476190476184</c:v>
                </c:pt>
                <c:pt idx="761" formatCode="0">
                  <c:v>9659.3809523809523</c:v>
                </c:pt>
                <c:pt idx="762" formatCode="0">
                  <c:v>9644.7619047619046</c:v>
                </c:pt>
                <c:pt idx="763" formatCode="0">
                  <c:v>9616.9523809523816</c:v>
                </c:pt>
                <c:pt idx="764" formatCode="0">
                  <c:v>9577.7619047619046</c:v>
                </c:pt>
                <c:pt idx="765" formatCode="0">
                  <c:v>9527.2380952380954</c:v>
                </c:pt>
                <c:pt idx="766" formatCode="0">
                  <c:v>9467.3809523809523</c:v>
                </c:pt>
                <c:pt idx="767" formatCode="0">
                  <c:v>9400.5714285714294</c:v>
                </c:pt>
                <c:pt idx="768" formatCode="0">
                  <c:v>9330.8571428571431</c:v>
                </c:pt>
                <c:pt idx="769" formatCode="0">
                  <c:v>9256.1428571428569</c:v>
                </c:pt>
                <c:pt idx="770" formatCode="0">
                  <c:v>9171.2857142857138</c:v>
                </c:pt>
                <c:pt idx="771" formatCode="0">
                  <c:v>9085.9523809523816</c:v>
                </c:pt>
                <c:pt idx="772" formatCode="0">
                  <c:v>9003.7142857142862</c:v>
                </c:pt>
                <c:pt idx="773" formatCode="0">
                  <c:v>8921.5238095238092</c:v>
                </c:pt>
                <c:pt idx="774" formatCode="0">
                  <c:v>8840.5714285714294</c:v>
                </c:pt>
                <c:pt idx="775" formatCode="0">
                  <c:v>8756.3809523809523</c:v>
                </c:pt>
                <c:pt idx="776" formatCode="0">
                  <c:v>8670.6190476190477</c:v>
                </c:pt>
                <c:pt idx="777" formatCode="0">
                  <c:v>8587.4761904761908</c:v>
                </c:pt>
                <c:pt idx="778" formatCode="0">
                  <c:v>8483.7142857142862</c:v>
                </c:pt>
                <c:pt idx="779" formatCode="0">
                  <c:v>8382.6190476190477</c:v>
                </c:pt>
                <c:pt idx="780" formatCode="0">
                  <c:v>8275.6190476190477</c:v>
                </c:pt>
                <c:pt idx="781" formatCode="0">
                  <c:v>8169.2380952380954</c:v>
                </c:pt>
                <c:pt idx="782" formatCode="0">
                  <c:v>8070.7142857142853</c:v>
                </c:pt>
                <c:pt idx="783" formatCode="0">
                  <c:v>7972.6190476190477</c:v>
                </c:pt>
                <c:pt idx="784" formatCode="0">
                  <c:v>7876.9523809523807</c:v>
                </c:pt>
                <c:pt idx="785" formatCode="0">
                  <c:v>7779.8095238095239</c:v>
                </c:pt>
                <c:pt idx="786" formatCode="0">
                  <c:v>7683.9047619047615</c:v>
                </c:pt>
                <c:pt idx="787" formatCode="0">
                  <c:v>7590.9523809523807</c:v>
                </c:pt>
                <c:pt idx="788" formatCode="0">
                  <c:v>7501.0952380952385</c:v>
                </c:pt>
                <c:pt idx="789" formatCode="0">
                  <c:v>7412.8095238095239</c:v>
                </c:pt>
                <c:pt idx="790" formatCode="0">
                  <c:v>7321.5238095238092</c:v>
                </c:pt>
                <c:pt idx="791" formatCode="0">
                  <c:v>7230.1904761904761</c:v>
                </c:pt>
                <c:pt idx="792" formatCode="0">
                  <c:v>7138.7619047619046</c:v>
                </c:pt>
                <c:pt idx="793" formatCode="0">
                  <c:v>7048.2857142857147</c:v>
                </c:pt>
                <c:pt idx="794" formatCode="0">
                  <c:v>6961.0476190476193</c:v>
                </c:pt>
                <c:pt idx="795" formatCode="0">
                  <c:v>6878.1904761904761</c:v>
                </c:pt>
                <c:pt idx="796" formatCode="0">
                  <c:v>6796.8095238095239</c:v>
                </c:pt>
                <c:pt idx="797" formatCode="0">
                  <c:v>6717.9523809523807</c:v>
                </c:pt>
                <c:pt idx="798" formatCode="0">
                  <c:v>6635.666666666667</c:v>
                </c:pt>
                <c:pt idx="799" formatCode="0">
                  <c:v>6602.8571428571431</c:v>
                </c:pt>
                <c:pt idx="800" formatCode="0">
                  <c:v>6576.333333333333</c:v>
                </c:pt>
                <c:pt idx="801" formatCode="0">
                  <c:v>6592.0952380952385</c:v>
                </c:pt>
                <c:pt idx="802" formatCode="0">
                  <c:v>6612.0952380952385</c:v>
                </c:pt>
                <c:pt idx="803" formatCode="0">
                  <c:v>6572</c:v>
                </c:pt>
                <c:pt idx="804" formatCode="0">
                  <c:v>6541</c:v>
                </c:pt>
                <c:pt idx="805" formatCode="0">
                  <c:v>6517.2857142857147</c:v>
                </c:pt>
                <c:pt idx="806" formatCode="0">
                  <c:v>6496.7142857142853</c:v>
                </c:pt>
                <c:pt idx="807" formatCode="0">
                  <c:v>6474.666666666667</c:v>
                </c:pt>
                <c:pt idx="808" formatCode="0">
                  <c:v>6449</c:v>
                </c:pt>
                <c:pt idx="809" formatCode="0">
                  <c:v>6427.2380952380954</c:v>
                </c:pt>
                <c:pt idx="810" formatCode="0">
                  <c:v>6410.2380952380954</c:v>
                </c:pt>
                <c:pt idx="811" formatCode="0">
                  <c:v>6396.7142857142853</c:v>
                </c:pt>
                <c:pt idx="812" formatCode="0">
                  <c:v>6395.4285714285716</c:v>
                </c:pt>
                <c:pt idx="813" formatCode="0">
                  <c:v>6396.7142857142853</c:v>
                </c:pt>
                <c:pt idx="814" formatCode="0">
                  <c:v>6397.6190476190477</c:v>
                </c:pt>
                <c:pt idx="815" formatCode="0">
                  <c:v>6394.5238095238092</c:v>
                </c:pt>
                <c:pt idx="816" formatCode="0">
                  <c:v>6389.666666666667</c:v>
                </c:pt>
                <c:pt idx="817" formatCode="0">
                  <c:v>6398.5714285714284</c:v>
                </c:pt>
                <c:pt idx="818" formatCode="0">
                  <c:v>6409.333333333333</c:v>
                </c:pt>
                <c:pt idx="819" formatCode="0">
                  <c:v>6419.9047619047615</c:v>
                </c:pt>
                <c:pt idx="820" formatCode="0">
                  <c:v>6410.0476190476193</c:v>
                </c:pt>
                <c:pt idx="821" formatCode="0">
                  <c:v>6405.4285714285716</c:v>
                </c:pt>
                <c:pt idx="822" formatCode="0">
                  <c:v>6374.5714285714284</c:v>
                </c:pt>
                <c:pt idx="823" formatCode="0">
                  <c:v>6342.1904761904761</c:v>
                </c:pt>
                <c:pt idx="824" formatCode="0">
                  <c:v>6366.4761904761908</c:v>
                </c:pt>
                <c:pt idx="825" formatCode="0">
                  <c:v>6382.666666666667</c:v>
                </c:pt>
                <c:pt idx="826" formatCode="0">
                  <c:v>6395.1428571428569</c:v>
                </c:pt>
                <c:pt idx="827" formatCode="0">
                  <c:v>6408.5714285714284</c:v>
                </c:pt>
                <c:pt idx="828" formatCode="0">
                  <c:v>6426.666666666667</c:v>
                </c:pt>
                <c:pt idx="829" formatCode="0">
                  <c:v>6450.9047619047615</c:v>
                </c:pt>
                <c:pt idx="830" formatCode="0">
                  <c:v>6473.3809523809523</c:v>
                </c:pt>
                <c:pt idx="831" formatCode="0">
                  <c:v>6493.0952380952385</c:v>
                </c:pt>
                <c:pt idx="832" formatCode="0">
                  <c:v>6513.7142857142853</c:v>
                </c:pt>
                <c:pt idx="833" formatCode="0">
                  <c:v>6525.8571428571431</c:v>
                </c:pt>
                <c:pt idx="834" formatCode="0">
                  <c:v>6541.0952380952385</c:v>
                </c:pt>
                <c:pt idx="835" formatCode="0">
                  <c:v>6557.1428571428569</c:v>
                </c:pt>
                <c:pt idx="836" formatCode="0">
                  <c:v>6575.9523809523807</c:v>
                </c:pt>
                <c:pt idx="837" formatCode="0">
                  <c:v>6593.666666666667</c:v>
                </c:pt>
                <c:pt idx="838" formatCode="0">
                  <c:v>6602.3809523809523</c:v>
                </c:pt>
                <c:pt idx="839" formatCode="0">
                  <c:v>6605.4761904761908</c:v>
                </c:pt>
                <c:pt idx="840" formatCode="0">
                  <c:v>6613.333333333333</c:v>
                </c:pt>
                <c:pt idx="841" formatCode="0">
                  <c:v>6650.7142857142853</c:v>
                </c:pt>
                <c:pt idx="842" formatCode="0">
                  <c:v>6654.7619047619046</c:v>
                </c:pt>
                <c:pt idx="843" formatCode="0">
                  <c:v>6710.8095238095239</c:v>
                </c:pt>
                <c:pt idx="844" formatCode="0">
                  <c:v>6725.1904761904761</c:v>
                </c:pt>
                <c:pt idx="845" formatCode="0">
                  <c:v>6738.4761904761908</c:v>
                </c:pt>
                <c:pt idx="846" formatCode="0">
                  <c:v>6753</c:v>
                </c:pt>
                <c:pt idx="847" formatCode="0">
                  <c:v>6768.7142857142853</c:v>
                </c:pt>
                <c:pt idx="848" formatCode="0">
                  <c:v>6781.5238095238092</c:v>
                </c:pt>
                <c:pt idx="849" formatCode="0">
                  <c:v>6789.8095238095239</c:v>
                </c:pt>
                <c:pt idx="850" formatCode="0">
                  <c:v>6806.2857142857147</c:v>
                </c:pt>
                <c:pt idx="851" formatCode="0">
                  <c:v>6826.0952380952385</c:v>
                </c:pt>
                <c:pt idx="852" formatCode="0">
                  <c:v>6845.9523809523807</c:v>
                </c:pt>
                <c:pt idx="853" formatCode="0">
                  <c:v>6868.1428571428569</c:v>
                </c:pt>
                <c:pt idx="854" formatCode="0">
                  <c:v>6890.5238095238092</c:v>
                </c:pt>
                <c:pt idx="855" formatCode="0">
                  <c:v>6912.0952380952385</c:v>
                </c:pt>
                <c:pt idx="856" formatCode="0">
                  <c:v>6935.4285714285716</c:v>
                </c:pt>
                <c:pt idx="857" formatCode="0">
                  <c:v>6960.2857142857147</c:v>
                </c:pt>
                <c:pt idx="858" formatCode="0">
                  <c:v>6987.7619047619046</c:v>
                </c:pt>
                <c:pt idx="859" formatCode="0">
                  <c:v>7012.7142857142853</c:v>
                </c:pt>
                <c:pt idx="860" formatCode="0">
                  <c:v>7047.2857142857147</c:v>
                </c:pt>
                <c:pt idx="861" formatCode="0">
                  <c:v>7081.2857142857147</c:v>
                </c:pt>
                <c:pt idx="862" formatCode="0">
                  <c:v>7111.5238095238092</c:v>
                </c:pt>
                <c:pt idx="863" formatCode="0">
                  <c:v>7163.0476190476193</c:v>
                </c:pt>
                <c:pt idx="864" formatCode="0">
                  <c:v>7212.7619047619046</c:v>
                </c:pt>
                <c:pt idx="865" formatCode="0">
                  <c:v>7270.4761904761908</c:v>
                </c:pt>
                <c:pt idx="866" formatCode="0">
                  <c:v>7334.3809523809523</c:v>
                </c:pt>
                <c:pt idx="867" formatCode="0">
                  <c:v>7401.666666666667</c:v>
                </c:pt>
                <c:pt idx="868" formatCode="0">
                  <c:v>7475.5714285714284</c:v>
                </c:pt>
                <c:pt idx="869" formatCode="0">
                  <c:v>7559.2857142857147</c:v>
                </c:pt>
                <c:pt idx="870" formatCode="0">
                  <c:v>7662.7142857142853</c:v>
                </c:pt>
                <c:pt idx="871" formatCode="0">
                  <c:v>7764.7142857142853</c:v>
                </c:pt>
                <c:pt idx="872" formatCode="0">
                  <c:v>7868.4285714285716</c:v>
                </c:pt>
                <c:pt idx="873" formatCode="0">
                  <c:v>7984.7142857142853</c:v>
                </c:pt>
                <c:pt idx="874" formatCode="0">
                  <c:v>8112.0476190476193</c:v>
                </c:pt>
                <c:pt idx="875" formatCode="0">
                  <c:v>8249.4761904761908</c:v>
                </c:pt>
                <c:pt idx="876" formatCode="0">
                  <c:v>8382.4285714285706</c:v>
                </c:pt>
                <c:pt idx="877" formatCode="0">
                  <c:v>8511.6666666666661</c:v>
                </c:pt>
                <c:pt idx="878" formatCode="0">
                  <c:v>8638</c:v>
                </c:pt>
                <c:pt idx="879" formatCode="0">
                  <c:v>8764.6666666666661</c:v>
                </c:pt>
                <c:pt idx="880" formatCode="0">
                  <c:v>8893</c:v>
                </c:pt>
                <c:pt idx="881" formatCode="0">
                  <c:v>9026.2380952380954</c:v>
                </c:pt>
                <c:pt idx="882" formatCode="0">
                  <c:v>9151.3333333333339</c:v>
                </c:pt>
                <c:pt idx="883" formatCode="0">
                  <c:v>9279.8095238095229</c:v>
                </c:pt>
                <c:pt idx="884" formatCode="0">
                  <c:v>9366.7619047619046</c:v>
                </c:pt>
                <c:pt idx="885" formatCode="0">
                  <c:v>9449.1904761904771</c:v>
                </c:pt>
                <c:pt idx="886" formatCode="0">
                  <c:v>9562.4285714285706</c:v>
                </c:pt>
                <c:pt idx="887" formatCode="0">
                  <c:v>9676.5714285714294</c:v>
                </c:pt>
                <c:pt idx="888" formatCode="0">
                  <c:v>9801.9523809523816</c:v>
                </c:pt>
                <c:pt idx="889" formatCode="0">
                  <c:v>9928.0476190476184</c:v>
                </c:pt>
                <c:pt idx="890" formatCode="0">
                  <c:v>10049.190476190477</c:v>
                </c:pt>
                <c:pt idx="891" formatCode="0">
                  <c:v>10151.809523809523</c:v>
                </c:pt>
                <c:pt idx="892" formatCode="0">
                  <c:v>10253.428571428571</c:v>
                </c:pt>
                <c:pt idx="893" formatCode="0">
                  <c:v>10347.333333333334</c:v>
                </c:pt>
                <c:pt idx="894" formatCode="0">
                  <c:v>10430.380952380952</c:v>
                </c:pt>
                <c:pt idx="895" formatCode="0">
                  <c:v>10498.761904761905</c:v>
                </c:pt>
                <c:pt idx="896" formatCode="0">
                  <c:v>10553.714285714286</c:v>
                </c:pt>
                <c:pt idx="897" formatCode="0">
                  <c:v>10610.952380952382</c:v>
                </c:pt>
                <c:pt idx="898" formatCode="0">
                  <c:v>10671.809523809523</c:v>
                </c:pt>
                <c:pt idx="899" formatCode="0">
                  <c:v>10733.047619047618</c:v>
                </c:pt>
                <c:pt idx="900" formatCode="0">
                  <c:v>10792.666666666666</c:v>
                </c:pt>
                <c:pt idx="901" formatCode="0">
                  <c:v>10856.619047619048</c:v>
                </c:pt>
                <c:pt idx="902" formatCode="0">
                  <c:v>10906.238095238095</c:v>
                </c:pt>
                <c:pt idx="903" formatCode="0">
                  <c:v>10957.476190476191</c:v>
                </c:pt>
                <c:pt idx="904" formatCode="0">
                  <c:v>10973.142857142857</c:v>
                </c:pt>
                <c:pt idx="905" formatCode="0">
                  <c:v>11035.952380952382</c:v>
                </c:pt>
                <c:pt idx="906" formatCode="0">
                  <c:v>11100.619047619048</c:v>
                </c:pt>
                <c:pt idx="907" formatCode="0">
                  <c:v>11171.333333333334</c:v>
                </c:pt>
                <c:pt idx="908" formatCode="0">
                  <c:v>11239.857142857143</c:v>
                </c:pt>
                <c:pt idx="909" formatCode="0">
                  <c:v>11295.380952380952</c:v>
                </c:pt>
                <c:pt idx="910" formatCode="0">
                  <c:v>11343.142857142857</c:v>
                </c:pt>
                <c:pt idx="911" formatCode="0">
                  <c:v>11390.190476190477</c:v>
                </c:pt>
                <c:pt idx="912" formatCode="0">
                  <c:v>11439.666666666666</c:v>
                </c:pt>
                <c:pt idx="913" formatCode="0">
                  <c:v>11485.809523809523</c:v>
                </c:pt>
                <c:pt idx="914" formatCode="0">
                  <c:v>11543.666666666666</c:v>
                </c:pt>
                <c:pt idx="915" formatCode="0">
                  <c:v>11607.285714285714</c:v>
                </c:pt>
                <c:pt idx="916" formatCode="0">
                  <c:v>11675.523809523809</c:v>
                </c:pt>
                <c:pt idx="917" formatCode="0">
                  <c:v>11749.904761904761</c:v>
                </c:pt>
                <c:pt idx="918" formatCode="0">
                  <c:v>11819.476190476191</c:v>
                </c:pt>
                <c:pt idx="919" formatCode="0">
                  <c:v>11891.285714285714</c:v>
                </c:pt>
                <c:pt idx="920" formatCode="0">
                  <c:v>11962.095238095239</c:v>
                </c:pt>
                <c:pt idx="921" formatCode="0">
                  <c:v>12030.904761904761</c:v>
                </c:pt>
                <c:pt idx="922" formatCode="0">
                  <c:v>12091.523809523809</c:v>
                </c:pt>
                <c:pt idx="923" formatCode="0">
                  <c:v>12152.666666666666</c:v>
                </c:pt>
                <c:pt idx="924" formatCode="0">
                  <c:v>12215.190476190477</c:v>
                </c:pt>
                <c:pt idx="925" formatCode="0">
                  <c:v>12311</c:v>
                </c:pt>
                <c:pt idx="926" formatCode="0">
                  <c:v>12389.571428571429</c:v>
                </c:pt>
                <c:pt idx="927" formatCode="0">
                  <c:v>12463.380952380952</c:v>
                </c:pt>
                <c:pt idx="928" formatCode="0">
                  <c:v>12507.571428571429</c:v>
                </c:pt>
                <c:pt idx="929" formatCode="0">
                  <c:v>12546.809523809523</c:v>
                </c:pt>
                <c:pt idx="930" formatCode="0">
                  <c:v>12584.857142857143</c:v>
                </c:pt>
                <c:pt idx="931" formatCode="0">
                  <c:v>12626.809523809523</c:v>
                </c:pt>
                <c:pt idx="932" formatCode="0">
                  <c:v>12671.333333333334</c:v>
                </c:pt>
                <c:pt idx="933" formatCode="0">
                  <c:v>12716.666666666666</c:v>
                </c:pt>
                <c:pt idx="934" formatCode="0">
                  <c:v>12747.809523809523</c:v>
                </c:pt>
                <c:pt idx="935" formatCode="0">
                  <c:v>12765.761904761905</c:v>
                </c:pt>
                <c:pt idx="936" formatCode="0">
                  <c:v>12775.666666666666</c:v>
                </c:pt>
                <c:pt idx="937" formatCode="0">
                  <c:v>12782.857142857143</c:v>
                </c:pt>
                <c:pt idx="938" formatCode="0">
                  <c:v>12785.619047619048</c:v>
                </c:pt>
                <c:pt idx="939" formatCode="0">
                  <c:v>12791.476190476191</c:v>
                </c:pt>
                <c:pt idx="940" formatCode="0">
                  <c:v>12792.619047619048</c:v>
                </c:pt>
                <c:pt idx="941" formatCode="0">
                  <c:v>12792.809523809523</c:v>
                </c:pt>
                <c:pt idx="942" formatCode="0">
                  <c:v>12793.476190476191</c:v>
                </c:pt>
                <c:pt idx="943" formatCode="0">
                  <c:v>12796.571428571429</c:v>
                </c:pt>
                <c:pt idx="944" formatCode="0">
                  <c:v>12802.476190476191</c:v>
                </c:pt>
                <c:pt idx="945" formatCode="0">
                  <c:v>12803.571428571429</c:v>
                </c:pt>
                <c:pt idx="946" formatCode="0">
                  <c:v>12801.380952380952</c:v>
                </c:pt>
                <c:pt idx="947" formatCode="0">
                  <c:v>12776.904761904761</c:v>
                </c:pt>
                <c:pt idx="948" formatCode="0">
                  <c:v>12759.047619047618</c:v>
                </c:pt>
                <c:pt idx="949" formatCode="0">
                  <c:v>12773.952380952382</c:v>
                </c:pt>
                <c:pt idx="950" formatCode="0">
                  <c:v>12791.095238095239</c:v>
                </c:pt>
                <c:pt idx="951" formatCode="0">
                  <c:v>12806.333333333334</c:v>
                </c:pt>
                <c:pt idx="952" formatCode="0">
                  <c:v>12820.571428571429</c:v>
                </c:pt>
                <c:pt idx="953" formatCode="0">
                  <c:v>12830.142857142857</c:v>
                </c:pt>
                <c:pt idx="954" formatCode="0">
                  <c:v>12838.190476190477</c:v>
                </c:pt>
                <c:pt idx="955" formatCode="0">
                  <c:v>12856.952380952382</c:v>
                </c:pt>
                <c:pt idx="956" formatCode="0">
                  <c:v>12874.714285714286</c:v>
                </c:pt>
                <c:pt idx="957" formatCode="0">
                  <c:v>12893.333333333334</c:v>
                </c:pt>
                <c:pt idx="958" formatCode="0">
                  <c:v>12913.190476190477</c:v>
                </c:pt>
                <c:pt idx="959" formatCode="0">
                  <c:v>12935.857142857143</c:v>
                </c:pt>
                <c:pt idx="960" formatCode="0">
                  <c:v>12963.333333333334</c:v>
                </c:pt>
                <c:pt idx="961" formatCode="0">
                  <c:v>12992.523809523809</c:v>
                </c:pt>
                <c:pt idx="962" formatCode="0">
                  <c:v>13021.809523809523</c:v>
                </c:pt>
                <c:pt idx="963" formatCode="0">
                  <c:v>13056.380952380952</c:v>
                </c:pt>
                <c:pt idx="964" formatCode="0">
                  <c:v>13097.619047619048</c:v>
                </c:pt>
                <c:pt idx="965" formatCode="0">
                  <c:v>13126.952380952382</c:v>
                </c:pt>
                <c:pt idx="966" formatCode="0">
                  <c:v>13163.095238095239</c:v>
                </c:pt>
                <c:pt idx="967" formatCode="0">
                  <c:v>13138.047619047618</c:v>
                </c:pt>
                <c:pt idx="968" formatCode="0">
                  <c:v>13152.952380952382</c:v>
                </c:pt>
                <c:pt idx="969" formatCode="0">
                  <c:v>13170.285714285714</c:v>
                </c:pt>
                <c:pt idx="970" formatCode="0">
                  <c:v>13187.095238095239</c:v>
                </c:pt>
                <c:pt idx="971" formatCode="0">
                  <c:v>13190</c:v>
                </c:pt>
                <c:pt idx="972" formatCode="0">
                  <c:v>13182.428571428571</c:v>
                </c:pt>
                <c:pt idx="973" formatCode="0">
                  <c:v>13182.428571428571</c:v>
                </c:pt>
                <c:pt idx="974" formatCode="0">
                  <c:v>13189.142857142857</c:v>
                </c:pt>
                <c:pt idx="975" formatCode="0">
                  <c:v>13196.761904761905</c:v>
                </c:pt>
                <c:pt idx="976" formatCode="0">
                  <c:v>13210.095238095239</c:v>
                </c:pt>
                <c:pt idx="977" formatCode="0">
                  <c:v>13222.904761904761</c:v>
                </c:pt>
                <c:pt idx="978" formatCode="0">
                  <c:v>13233.333333333334</c:v>
                </c:pt>
                <c:pt idx="979" formatCode="0">
                  <c:v>13237.904761904761</c:v>
                </c:pt>
                <c:pt idx="980" formatCode="0">
                  <c:v>13238.904761904761</c:v>
                </c:pt>
                <c:pt idx="981" formatCode="0">
                  <c:v>13238.714285714286</c:v>
                </c:pt>
                <c:pt idx="982" formatCode="0">
                  <c:v>13242.095238095239</c:v>
                </c:pt>
                <c:pt idx="983" formatCode="0">
                  <c:v>13248.952380952382</c:v>
                </c:pt>
                <c:pt idx="984" formatCode="0">
                  <c:v>13253.285714285714</c:v>
                </c:pt>
                <c:pt idx="985" formatCode="0">
                  <c:v>13270.380952380952</c:v>
                </c:pt>
                <c:pt idx="986" formatCode="0">
                  <c:v>13303.809523809523</c:v>
                </c:pt>
                <c:pt idx="987" formatCode="0">
                  <c:v>13340.714285714286</c:v>
                </c:pt>
                <c:pt idx="988" formatCode="0">
                  <c:v>13403.952380952382</c:v>
                </c:pt>
                <c:pt idx="989" formatCode="0">
                  <c:v>13467.142857142857</c:v>
                </c:pt>
                <c:pt idx="990" formatCode="0">
                  <c:v>13446.476190476191</c:v>
                </c:pt>
                <c:pt idx="991" formatCode="0">
                  <c:v>13423</c:v>
                </c:pt>
                <c:pt idx="992" formatCode="0">
                  <c:v>13409.285714285714</c:v>
                </c:pt>
                <c:pt idx="993" formatCode="0">
                  <c:v>13405.428571428571</c:v>
                </c:pt>
                <c:pt idx="994" formatCode="0">
                  <c:v>13395.047619047618</c:v>
                </c:pt>
                <c:pt idx="995" formatCode="0">
                  <c:v>13382.952380952382</c:v>
                </c:pt>
                <c:pt idx="996" formatCode="0">
                  <c:v>13364.952380952382</c:v>
                </c:pt>
                <c:pt idx="997" formatCode="0">
                  <c:v>13346.857142857143</c:v>
                </c:pt>
                <c:pt idx="998" formatCode="0">
                  <c:v>13331.571428571429</c:v>
                </c:pt>
                <c:pt idx="999" formatCode="0">
                  <c:v>13316.619047619048</c:v>
                </c:pt>
                <c:pt idx="1000" formatCode="0">
                  <c:v>13302</c:v>
                </c:pt>
                <c:pt idx="1001" formatCode="0">
                  <c:v>13288.428571428571</c:v>
                </c:pt>
                <c:pt idx="1002" formatCode="0">
                  <c:v>13273.476190476191</c:v>
                </c:pt>
                <c:pt idx="1003" formatCode="0">
                  <c:v>13263.238095238095</c:v>
                </c:pt>
                <c:pt idx="1004" formatCode="0">
                  <c:v>13250.047619047618</c:v>
                </c:pt>
                <c:pt idx="1005" formatCode="0">
                  <c:v>13235.476190476191</c:v>
                </c:pt>
                <c:pt idx="1006" formatCode="0">
                  <c:v>13208.238095238095</c:v>
                </c:pt>
                <c:pt idx="1007" formatCode="0">
                  <c:v>13180.857142857143</c:v>
                </c:pt>
                <c:pt idx="1008" formatCode="0">
                  <c:v>13115.285714285714</c:v>
                </c:pt>
                <c:pt idx="1009" formatCode="0">
                  <c:v>13001.238095238095</c:v>
                </c:pt>
                <c:pt idx="1010" formatCode="0">
                  <c:v>12874.142857142857</c:v>
                </c:pt>
                <c:pt idx="1011" formatCode="0">
                  <c:v>12827.047619047618</c:v>
                </c:pt>
                <c:pt idx="1012" formatCode="0">
                  <c:v>12773.523809523809</c:v>
                </c:pt>
                <c:pt idx="1013" formatCode="0">
                  <c:v>12722.238095238095</c:v>
                </c:pt>
                <c:pt idx="1014" formatCode="0">
                  <c:v>12676.047619047618</c:v>
                </c:pt>
                <c:pt idx="1015" formatCode="0">
                  <c:v>12628</c:v>
                </c:pt>
                <c:pt idx="1016" formatCode="0">
                  <c:v>12584.285714285714</c:v>
                </c:pt>
                <c:pt idx="1017" formatCode="0">
                  <c:v>12546.809523809523</c:v>
                </c:pt>
                <c:pt idx="1018" formatCode="0">
                  <c:v>12502.857142857143</c:v>
                </c:pt>
                <c:pt idx="1019" formatCode="0">
                  <c:v>12458.047619047618</c:v>
                </c:pt>
                <c:pt idx="1020" formatCode="0">
                  <c:v>12414.333333333334</c:v>
                </c:pt>
                <c:pt idx="1021" formatCode="0">
                  <c:v>12384.857142857143</c:v>
                </c:pt>
                <c:pt idx="1022" formatCode="0">
                  <c:v>12359.238095238095</c:v>
                </c:pt>
                <c:pt idx="1023" formatCode="0">
                  <c:v>12337.285714285714</c:v>
                </c:pt>
                <c:pt idx="1024" formatCode="0">
                  <c:v>12315.523809523809</c:v>
                </c:pt>
                <c:pt idx="1025" formatCode="0">
                  <c:v>12320.238095238095</c:v>
                </c:pt>
                <c:pt idx="1026" formatCode="0">
                  <c:v>12327.285714285714</c:v>
                </c:pt>
                <c:pt idx="1027" formatCode="0">
                  <c:v>12290.904761904761</c:v>
                </c:pt>
                <c:pt idx="1028" formatCode="0">
                  <c:v>12179.142857142857</c:v>
                </c:pt>
                <c:pt idx="1029" formatCode="0">
                  <c:v>12108.666666666666</c:v>
                </c:pt>
                <c:pt idx="1030" formatCode="0">
                  <c:v>12114.952380952382</c:v>
                </c:pt>
                <c:pt idx="1031" formatCode="0">
                  <c:v>12133.904761904761</c:v>
                </c:pt>
                <c:pt idx="1032" formatCode="0">
                  <c:v>12165.619047619048</c:v>
                </c:pt>
                <c:pt idx="1033" formatCode="0">
                  <c:v>12202.380952380952</c:v>
                </c:pt>
                <c:pt idx="1034" formatCode="0">
                  <c:v>12246.047619047618</c:v>
                </c:pt>
                <c:pt idx="1035" formatCode="0">
                  <c:v>12285.238095238095</c:v>
                </c:pt>
                <c:pt idx="1036" formatCode="0">
                  <c:v>12323.857142857143</c:v>
                </c:pt>
                <c:pt idx="1037" formatCode="0">
                  <c:v>12353.476190476191</c:v>
                </c:pt>
                <c:pt idx="1038" formatCode="0">
                  <c:v>12382.857142857143</c:v>
                </c:pt>
                <c:pt idx="1039" formatCode="0">
                  <c:v>12411.476190476191</c:v>
                </c:pt>
                <c:pt idx="1040" formatCode="0">
                  <c:v>12439.238095238095</c:v>
                </c:pt>
                <c:pt idx="1041" formatCode="0">
                  <c:v>12466.666666666666</c:v>
                </c:pt>
                <c:pt idx="1042" formatCode="0">
                  <c:v>12487.333333333334</c:v>
                </c:pt>
                <c:pt idx="1043" formatCode="0">
                  <c:v>12505.238095238095</c:v>
                </c:pt>
                <c:pt idx="1044" formatCode="0">
                  <c:v>12518.380952380952</c:v>
                </c:pt>
                <c:pt idx="1045" formatCode="0">
                  <c:v>12523.571428571429</c:v>
                </c:pt>
                <c:pt idx="1046" formatCode="0">
                  <c:v>12501.904761904761</c:v>
                </c:pt>
                <c:pt idx="1047" formatCode="0">
                  <c:v>12477.952380952382</c:v>
                </c:pt>
                <c:pt idx="1048" formatCode="0">
                  <c:v>12494</c:v>
                </c:pt>
                <c:pt idx="1049" formatCode="0">
                  <c:v>12582.142857142857</c:v>
                </c:pt>
                <c:pt idx="1050" formatCode="0">
                  <c:v>12669.952380952382</c:v>
                </c:pt>
                <c:pt idx="1051" formatCode="0">
                  <c:v>12770.952380952382</c:v>
                </c:pt>
                <c:pt idx="1052" formatCode="0">
                  <c:v>12827.333333333334</c:v>
                </c:pt>
                <c:pt idx="1053" formatCode="0">
                  <c:v>12771.761904761905</c:v>
                </c:pt>
                <c:pt idx="1054" formatCode="0">
                  <c:v>12713.380952380952</c:v>
                </c:pt>
                <c:pt idx="1055" formatCode="0">
                  <c:v>12646.428571428571</c:v>
                </c:pt>
                <c:pt idx="1056" formatCode="0">
                  <c:v>12581.142857142857</c:v>
                </c:pt>
                <c:pt idx="1057" formatCode="0">
                  <c:v>12509.809523809523</c:v>
                </c:pt>
                <c:pt idx="1058" formatCode="0">
                  <c:v>12439.190476190477</c:v>
                </c:pt>
                <c:pt idx="1059" formatCode="0">
                  <c:v>12366.285714285714</c:v>
                </c:pt>
                <c:pt idx="1060" formatCode="0">
                  <c:v>12295.380952380952</c:v>
                </c:pt>
                <c:pt idx="1061" formatCode="0">
                  <c:v>12228.047619047618</c:v>
                </c:pt>
                <c:pt idx="1062" formatCode="0">
                  <c:v>12163.190476190477</c:v>
                </c:pt>
                <c:pt idx="1063" formatCode="0">
                  <c:v>12096.476190476191</c:v>
                </c:pt>
                <c:pt idx="1064" formatCode="0">
                  <c:v>12027.190476190477</c:v>
                </c:pt>
                <c:pt idx="1065" formatCode="0">
                  <c:v>11952.095238095239</c:v>
                </c:pt>
                <c:pt idx="1066" formatCode="0">
                  <c:v>11874.904761904761</c:v>
                </c:pt>
                <c:pt idx="1067" formatCode="0">
                  <c:v>11800.428571428571</c:v>
                </c:pt>
                <c:pt idx="1068" formatCode="0">
                  <c:v>11726.761904761905</c:v>
                </c:pt>
                <c:pt idx="1069" formatCode="0">
                  <c:v>11651.047619047618</c:v>
                </c:pt>
                <c:pt idx="1070" formatCode="0">
                  <c:v>11578.809523809523</c:v>
                </c:pt>
                <c:pt idx="1071" formatCode="0">
                  <c:v>11476.095238095239</c:v>
                </c:pt>
                <c:pt idx="1072" formatCode="0">
                  <c:v>11297.714285714286</c:v>
                </c:pt>
                <c:pt idx="1073" formatCode="0">
                  <c:v>11160.666666666666</c:v>
                </c:pt>
                <c:pt idx="1074" formatCode="0">
                  <c:v>11131.523809523809</c:v>
                </c:pt>
                <c:pt idx="1075" formatCode="0">
                  <c:v>11108.952380952382</c:v>
                </c:pt>
                <c:pt idx="1076" formatCode="0">
                  <c:v>11093.285714285714</c:v>
                </c:pt>
                <c:pt idx="1077" formatCode="0">
                  <c:v>11078.095238095239</c:v>
                </c:pt>
                <c:pt idx="1078" formatCode="0">
                  <c:v>11068.952380952382</c:v>
                </c:pt>
                <c:pt idx="1079" formatCode="0">
                  <c:v>11060.952380952382</c:v>
                </c:pt>
                <c:pt idx="1080" formatCode="0">
                  <c:v>11054.476190476191</c:v>
                </c:pt>
                <c:pt idx="1081" formatCode="0">
                  <c:v>11049.285714285714</c:v>
                </c:pt>
                <c:pt idx="1082" formatCode="0">
                  <c:v>11043.142857142857</c:v>
                </c:pt>
                <c:pt idx="1083" formatCode="0">
                  <c:v>11043.190476190477</c:v>
                </c:pt>
                <c:pt idx="1084" formatCode="0">
                  <c:v>11056.238095238095</c:v>
                </c:pt>
                <c:pt idx="1085" formatCode="0">
                  <c:v>11077.047619047618</c:v>
                </c:pt>
                <c:pt idx="1086" formatCode="0">
                  <c:v>11098.428571428571</c:v>
                </c:pt>
                <c:pt idx="1087" formatCode="0">
                  <c:v>11119.809523809523</c:v>
                </c:pt>
                <c:pt idx="1088" formatCode="0">
                  <c:v>11140.809523809523</c:v>
                </c:pt>
                <c:pt idx="1089" formatCode="0">
                  <c:v>11151.523809523809</c:v>
                </c:pt>
                <c:pt idx="1090" formatCode="0">
                  <c:v>11161.476190476191</c:v>
                </c:pt>
                <c:pt idx="1091" formatCode="0">
                  <c:v>11162.238095238095</c:v>
                </c:pt>
                <c:pt idx="1092" formatCode="0">
                  <c:v>11190</c:v>
                </c:pt>
                <c:pt idx="1093" formatCode="0">
                  <c:v>11294.428571428571</c:v>
                </c:pt>
                <c:pt idx="1094" formatCode="0">
                  <c:v>11370.190476190477</c:v>
                </c:pt>
                <c:pt idx="1095" formatCode="0">
                  <c:v>11380.619047619048</c:v>
                </c:pt>
                <c:pt idx="1096" formatCode="0">
                  <c:v>11407.238095238095</c:v>
                </c:pt>
                <c:pt idx="1097" formatCode="0">
                  <c:v>11439.666666666666</c:v>
                </c:pt>
                <c:pt idx="1098" formatCode="0">
                  <c:v>11477.190476190477</c:v>
                </c:pt>
                <c:pt idx="1099" formatCode="0">
                  <c:v>11515.095238095239</c:v>
                </c:pt>
                <c:pt idx="1100" formatCode="0">
                  <c:v>11556.571428571429</c:v>
                </c:pt>
                <c:pt idx="1101" formatCode="0">
                  <c:v>11602.142857142857</c:v>
                </c:pt>
                <c:pt idx="1102" formatCode="0">
                  <c:v>11658.857142857143</c:v>
                </c:pt>
                <c:pt idx="1103" formatCode="0">
                  <c:v>11746.904761904761</c:v>
                </c:pt>
                <c:pt idx="1104" formatCode="0">
                  <c:v>11835.619047619048</c:v>
                </c:pt>
                <c:pt idx="1105" formatCode="0">
                  <c:v>11933.714285714286</c:v>
                </c:pt>
                <c:pt idx="1106" formatCode="0">
                  <c:v>12038.666666666666</c:v>
                </c:pt>
                <c:pt idx="1107" formatCode="0">
                  <c:v>12155.952380952382</c:v>
                </c:pt>
                <c:pt idx="1108" formatCode="0">
                  <c:v>12277.714285714286</c:v>
                </c:pt>
                <c:pt idx="1109" formatCode="0">
                  <c:v>12407.142857142857</c:v>
                </c:pt>
                <c:pt idx="1110" formatCode="0">
                  <c:v>12549.761904761905</c:v>
                </c:pt>
                <c:pt idx="1111" formatCode="0">
                  <c:v>12695.190476190477</c:v>
                </c:pt>
                <c:pt idx="1112" formatCode="0">
                  <c:v>12849.095238095239</c:v>
                </c:pt>
                <c:pt idx="1113" formatCode="0">
                  <c:v>12979.333333333334</c:v>
                </c:pt>
                <c:pt idx="1114" formatCode="0">
                  <c:v>13056.666666666666</c:v>
                </c:pt>
                <c:pt idx="1115" formatCode="0">
                  <c:v>13168.809523809523</c:v>
                </c:pt>
                <c:pt idx="1116" formatCode="0">
                  <c:v>13356.523809523809</c:v>
                </c:pt>
                <c:pt idx="1117" formatCode="0">
                  <c:v>13532.238095238095</c:v>
                </c:pt>
                <c:pt idx="1118" formatCode="0">
                  <c:v>13708.761904761905</c:v>
                </c:pt>
                <c:pt idx="1119" formatCode="0">
                  <c:v>13897.190476190477</c:v>
                </c:pt>
                <c:pt idx="1120" formatCode="0">
                  <c:v>14087.761904761905</c:v>
                </c:pt>
                <c:pt idx="1121" formatCode="0">
                  <c:v>14283.666666666666</c:v>
                </c:pt>
                <c:pt idx="1122" formatCode="0">
                  <c:v>14474.190476190477</c:v>
                </c:pt>
                <c:pt idx="1123" formatCode="0">
                  <c:v>14657</c:v>
                </c:pt>
                <c:pt idx="1124" formatCode="0">
                  <c:v>14816.857142857143</c:v>
                </c:pt>
                <c:pt idx="1125" formatCode="0">
                  <c:v>14974</c:v>
                </c:pt>
                <c:pt idx="1126" formatCode="0">
                  <c:v>15125.047619047618</c:v>
                </c:pt>
                <c:pt idx="1127" formatCode="0">
                  <c:v>15268.523809523809</c:v>
                </c:pt>
                <c:pt idx="1128" formatCode="0">
                  <c:v>15413.476190476191</c:v>
                </c:pt>
                <c:pt idx="1129" formatCode="0">
                  <c:v>15554.571428571429</c:v>
                </c:pt>
                <c:pt idx="1130" formatCode="0">
                  <c:v>15700.190476190477</c:v>
                </c:pt>
                <c:pt idx="1131" formatCode="0">
                  <c:v>15849.476190476191</c:v>
                </c:pt>
                <c:pt idx="1132" formatCode="0">
                  <c:v>15977.952380952382</c:v>
                </c:pt>
                <c:pt idx="1133" formatCode="0">
                  <c:v>16097</c:v>
                </c:pt>
                <c:pt idx="1134" formatCode="0">
                  <c:v>16202.428571428571</c:v>
                </c:pt>
                <c:pt idx="1135" formatCode="0">
                  <c:v>16365.285714285714</c:v>
                </c:pt>
                <c:pt idx="1136" formatCode="0">
                  <c:v>16525.761904761905</c:v>
                </c:pt>
                <c:pt idx="1137" formatCode="0">
                  <c:v>16669.571428571428</c:v>
                </c:pt>
                <c:pt idx="1138" formatCode="0">
                  <c:v>16809.476190476191</c:v>
                </c:pt>
                <c:pt idx="1139" formatCode="0">
                  <c:v>16939.190476190477</c:v>
                </c:pt>
                <c:pt idx="1140" formatCode="0">
                  <c:v>17060.857142857141</c:v>
                </c:pt>
                <c:pt idx="1141" formatCode="0">
                  <c:v>17182.047619047618</c:v>
                </c:pt>
                <c:pt idx="1142" formatCode="0">
                  <c:v>17301.666666666668</c:v>
                </c:pt>
                <c:pt idx="1143" formatCode="0">
                  <c:v>17427.904761904763</c:v>
                </c:pt>
                <c:pt idx="1144" formatCode="0">
                  <c:v>17558.857142857141</c:v>
                </c:pt>
                <c:pt idx="1145" formatCode="0">
                  <c:v>17679.761904761905</c:v>
                </c:pt>
                <c:pt idx="1146" formatCode="0">
                  <c:v>17804.619047619046</c:v>
                </c:pt>
                <c:pt idx="1147" formatCode="0">
                  <c:v>17920.809523809523</c:v>
                </c:pt>
                <c:pt idx="1148" formatCode="0">
                  <c:v>18037.142857142859</c:v>
                </c:pt>
                <c:pt idx="1149" formatCode="0">
                  <c:v>18157.952380952382</c:v>
                </c:pt>
                <c:pt idx="1150" formatCode="0">
                  <c:v>18297.285714285714</c:v>
                </c:pt>
                <c:pt idx="1151" formatCode="0">
                  <c:v>18437.952380952382</c:v>
                </c:pt>
                <c:pt idx="1152" formatCode="0">
                  <c:v>18556.809523809523</c:v>
                </c:pt>
                <c:pt idx="1153" formatCode="0">
                  <c:v>18678.761904761905</c:v>
                </c:pt>
                <c:pt idx="1154" formatCode="0">
                  <c:v>18776.428571428572</c:v>
                </c:pt>
                <c:pt idx="1155" formatCode="0">
                  <c:v>18919.857142857141</c:v>
                </c:pt>
                <c:pt idx="1156" formatCode="0">
                  <c:v>19067</c:v>
                </c:pt>
                <c:pt idx="1157" formatCode="0">
                  <c:v>19217.190476190477</c:v>
                </c:pt>
                <c:pt idx="1158" formatCode="0">
                  <c:v>19364.809523809523</c:v>
                </c:pt>
                <c:pt idx="1159" formatCode="0">
                  <c:v>19505.285714285714</c:v>
                </c:pt>
                <c:pt idx="1160" formatCode="0">
                  <c:v>19650.238095238095</c:v>
                </c:pt>
                <c:pt idx="1161" formatCode="0">
                  <c:v>19789.047619047618</c:v>
                </c:pt>
                <c:pt idx="1162" formatCode="0">
                  <c:v>19931.857142857141</c:v>
                </c:pt>
                <c:pt idx="1163" formatCode="0">
                  <c:v>20069.428571428572</c:v>
                </c:pt>
                <c:pt idx="1164" formatCode="0">
                  <c:v>20207.714285714286</c:v>
                </c:pt>
                <c:pt idx="1165" formatCode="0">
                  <c:v>20336.714285714286</c:v>
                </c:pt>
                <c:pt idx="1166" formatCode="0">
                  <c:v>20476.190476190477</c:v>
                </c:pt>
                <c:pt idx="1167" formatCode="0">
                  <c:v>20627.238095238095</c:v>
                </c:pt>
                <c:pt idx="1168" formatCode="0">
                  <c:v>20778.285714285714</c:v>
                </c:pt>
                <c:pt idx="1169" formatCode="0">
                  <c:v>20937.380952380954</c:v>
                </c:pt>
                <c:pt idx="1170" formatCode="0">
                  <c:v>21090.476190476191</c:v>
                </c:pt>
                <c:pt idx="1171" formatCode="0">
                  <c:v>21246.380952380954</c:v>
                </c:pt>
                <c:pt idx="1172" formatCode="0">
                  <c:v>21405</c:v>
                </c:pt>
                <c:pt idx="1173" formatCode="0">
                  <c:v>21588.428571428572</c:v>
                </c:pt>
                <c:pt idx="1174" formatCode="0">
                  <c:v>21808.047619047618</c:v>
                </c:pt>
                <c:pt idx="1175" formatCode="0">
                  <c:v>22069.857142857141</c:v>
                </c:pt>
                <c:pt idx="1176" formatCode="0">
                  <c:v>22310.904761904763</c:v>
                </c:pt>
                <c:pt idx="1177" formatCode="0">
                  <c:v>22470.380952380954</c:v>
                </c:pt>
                <c:pt idx="1178" formatCode="0">
                  <c:v>22633.047619047618</c:v>
                </c:pt>
                <c:pt idx="1179" formatCode="0">
                  <c:v>22813.904761904763</c:v>
                </c:pt>
                <c:pt idx="1180" formatCode="0">
                  <c:v>22996.238095238095</c:v>
                </c:pt>
                <c:pt idx="1181" formatCode="0">
                  <c:v>23173.095238095237</c:v>
                </c:pt>
                <c:pt idx="1182" formatCode="0">
                  <c:v>23345.238095238095</c:v>
                </c:pt>
                <c:pt idx="1183" formatCode="0">
                  <c:v>23519.952380952382</c:v>
                </c:pt>
                <c:pt idx="1184" formatCode="0">
                  <c:v>23702.523809523809</c:v>
                </c:pt>
                <c:pt idx="1185" formatCode="0">
                  <c:v>23883.857142857141</c:v>
                </c:pt>
                <c:pt idx="1186" formatCode="0">
                  <c:v>24075.047619047618</c:v>
                </c:pt>
                <c:pt idx="1187" formatCode="0">
                  <c:v>24264.904761904763</c:v>
                </c:pt>
                <c:pt idx="1188" formatCode="0">
                  <c:v>24440.142857142859</c:v>
                </c:pt>
                <c:pt idx="1189" formatCode="0">
                  <c:v>24608.047619047618</c:v>
                </c:pt>
                <c:pt idx="1190" formatCode="0">
                  <c:v>24773.571428571428</c:v>
                </c:pt>
                <c:pt idx="1191" formatCode="0">
                  <c:v>24937.333333333332</c:v>
                </c:pt>
                <c:pt idx="1192" formatCode="0">
                  <c:v>25085.666666666668</c:v>
                </c:pt>
                <c:pt idx="1193" formatCode="0">
                  <c:v>25220.857142857141</c:v>
                </c:pt>
                <c:pt idx="1194" formatCode="0">
                  <c:v>25347.285714285714</c:v>
                </c:pt>
                <c:pt idx="1195" formatCode="0">
                  <c:v>25435.333333333332</c:v>
                </c:pt>
                <c:pt idx="1196" formatCode="0">
                  <c:v>25426.523809523809</c:v>
                </c:pt>
                <c:pt idx="1197" formatCode="0">
                  <c:v>25429.142857142859</c:v>
                </c:pt>
                <c:pt idx="1198" formatCode="0">
                  <c:v>25500.857142857141</c:v>
                </c:pt>
                <c:pt idx="1199" formatCode="0">
                  <c:v>25575.095238095237</c:v>
                </c:pt>
                <c:pt idx="1200" formatCode="0">
                  <c:v>25644.190476190477</c:v>
                </c:pt>
                <c:pt idx="1201" formatCode="0">
                  <c:v>25721.952380952382</c:v>
                </c:pt>
                <c:pt idx="1202" formatCode="0">
                  <c:v>25808.476190476191</c:v>
                </c:pt>
                <c:pt idx="1203" formatCode="0">
                  <c:v>25909.380952380954</c:v>
                </c:pt>
                <c:pt idx="1204" formatCode="0">
                  <c:v>25997.333333333332</c:v>
                </c:pt>
                <c:pt idx="1205" formatCode="0">
                  <c:v>26076.142857142859</c:v>
                </c:pt>
                <c:pt idx="1206" formatCode="0">
                  <c:v>26151.714285714286</c:v>
                </c:pt>
                <c:pt idx="1207" formatCode="0">
                  <c:v>26223.571428571428</c:v>
                </c:pt>
                <c:pt idx="1208" formatCode="0">
                  <c:v>26291.333333333332</c:v>
                </c:pt>
                <c:pt idx="1209" formatCode="0">
                  <c:v>26353.761904761905</c:v>
                </c:pt>
                <c:pt idx="1210" formatCode="0">
                  <c:v>26417.285714285714</c:v>
                </c:pt>
                <c:pt idx="1211" formatCode="0">
                  <c:v>26461.047619047618</c:v>
                </c:pt>
                <c:pt idx="1212" formatCode="0">
                  <c:v>26509.333333333332</c:v>
                </c:pt>
                <c:pt idx="1213" formatCode="0">
                  <c:v>26556.714285714286</c:v>
                </c:pt>
                <c:pt idx="1214" formatCode="0">
                  <c:v>26601.857142857141</c:v>
                </c:pt>
                <c:pt idx="1215" formatCode="0">
                  <c:v>26608.619047619046</c:v>
                </c:pt>
                <c:pt idx="1216" formatCode="0">
                  <c:v>26520.142857142859</c:v>
                </c:pt>
                <c:pt idx="1217" formatCode="0">
                  <c:v>26513.714285714286</c:v>
                </c:pt>
                <c:pt idx="1218" formatCode="0">
                  <c:v>26505.190476190477</c:v>
                </c:pt>
                <c:pt idx="1219" formatCode="0">
                  <c:v>26494.047619047618</c:v>
                </c:pt>
                <c:pt idx="1220" formatCode="0">
                  <c:v>26473.238095238095</c:v>
                </c:pt>
                <c:pt idx="1221" formatCode="0">
                  <c:v>26432.714285714286</c:v>
                </c:pt>
                <c:pt idx="1222" formatCode="0">
                  <c:v>26380.857142857141</c:v>
                </c:pt>
                <c:pt idx="1223" formatCode="0">
                  <c:v>26316.380952380954</c:v>
                </c:pt>
                <c:pt idx="1224" formatCode="0">
                  <c:v>26235.714285714286</c:v>
                </c:pt>
                <c:pt idx="1225" formatCode="0">
                  <c:v>26153.142857142859</c:v>
                </c:pt>
                <c:pt idx="1226" formatCode="0">
                  <c:v>26070.333333333332</c:v>
                </c:pt>
                <c:pt idx="1227" formatCode="0">
                  <c:v>25982.761904761905</c:v>
                </c:pt>
                <c:pt idx="1228" formatCode="0">
                  <c:v>25892.142857142859</c:v>
                </c:pt>
                <c:pt idx="1229" formatCode="0">
                  <c:v>25798.761904761905</c:v>
                </c:pt>
                <c:pt idx="1230" formatCode="0">
                  <c:v>25706.857142857141</c:v>
                </c:pt>
                <c:pt idx="1231" formatCode="0">
                  <c:v>25614.285714285714</c:v>
                </c:pt>
                <c:pt idx="1232" formatCode="0">
                  <c:v>25530.095238095237</c:v>
                </c:pt>
                <c:pt idx="1233" formatCode="0">
                  <c:v>25438.904761904763</c:v>
                </c:pt>
                <c:pt idx="1234" formatCode="0">
                  <c:v>25349.523809523809</c:v>
                </c:pt>
                <c:pt idx="1235" formatCode="0">
                  <c:v>25260.904761904763</c:v>
                </c:pt>
                <c:pt idx="1236" formatCode="0">
                  <c:v>25208.238095238095</c:v>
                </c:pt>
                <c:pt idx="1237" formatCode="0">
                  <c:v>25269</c:v>
                </c:pt>
                <c:pt idx="1238" formatCode="0">
                  <c:v>25333.809523809523</c:v>
                </c:pt>
                <c:pt idx="1239" formatCode="0">
                  <c:v>25319.428571428572</c:v>
                </c:pt>
                <c:pt idx="1240" formatCode="0">
                  <c:v>25158.142857142859</c:v>
                </c:pt>
                <c:pt idx="1241" formatCode="0">
                  <c:v>24994.809523809523</c:v>
                </c:pt>
                <c:pt idx="1242" formatCode="0">
                  <c:v>24840.238095238095</c:v>
                </c:pt>
                <c:pt idx="1243" formatCode="0">
                  <c:v>24689.142857142859</c:v>
                </c:pt>
                <c:pt idx="1244" formatCode="0">
                  <c:v>24548.047619047618</c:v>
                </c:pt>
                <c:pt idx="1245" formatCode="0">
                  <c:v>24412.476190476191</c:v>
                </c:pt>
                <c:pt idx="1246" formatCode="0">
                  <c:v>24290.238095238095</c:v>
                </c:pt>
                <c:pt idx="1247" formatCode="0">
                  <c:v>24172.428571428572</c:v>
                </c:pt>
                <c:pt idx="1248" formatCode="0">
                  <c:v>24070.619047619046</c:v>
                </c:pt>
                <c:pt idx="1249" formatCode="0">
                  <c:v>23969.190476190477</c:v>
                </c:pt>
                <c:pt idx="1250" formatCode="0">
                  <c:v>23870.523809523809</c:v>
                </c:pt>
                <c:pt idx="1251" formatCode="0">
                  <c:v>23775.095238095237</c:v>
                </c:pt>
                <c:pt idx="1252" formatCode="0">
                  <c:v>23682.952380952382</c:v>
                </c:pt>
                <c:pt idx="1253" formatCode="0">
                  <c:v>23589.619047619046</c:v>
                </c:pt>
                <c:pt idx="1254" formatCode="0">
                  <c:v>23508.380952380954</c:v>
                </c:pt>
                <c:pt idx="1255" formatCode="0">
                  <c:v>23418.523809523809</c:v>
                </c:pt>
                <c:pt idx="1256" formatCode="0">
                  <c:v>23328.095238095237</c:v>
                </c:pt>
                <c:pt idx="1257" formatCode="0">
                  <c:v>23236.428571428572</c:v>
                </c:pt>
                <c:pt idx="1258" formatCode="0">
                  <c:v>23144.238095238095</c:v>
                </c:pt>
                <c:pt idx="1259" formatCode="0">
                  <c:v>22979.428571428572</c:v>
                </c:pt>
                <c:pt idx="1260" formatCode="0">
                  <c:v>22881.952380952382</c:v>
                </c:pt>
                <c:pt idx="1261" formatCode="0">
                  <c:v>22794.571428571428</c:v>
                </c:pt>
                <c:pt idx="1262" formatCode="0">
                  <c:v>22708.285714285714</c:v>
                </c:pt>
                <c:pt idx="1263" formatCode="0">
                  <c:v>22628.666666666668</c:v>
                </c:pt>
                <c:pt idx="1264" formatCode="0">
                  <c:v>22547.428571428572</c:v>
                </c:pt>
                <c:pt idx="1265" formatCode="0">
                  <c:v>22455.238095238095</c:v>
                </c:pt>
                <c:pt idx="1266" formatCode="0">
                  <c:v>22356.238095238095</c:v>
                </c:pt>
                <c:pt idx="1267" formatCode="0">
                  <c:v>22249.857142857141</c:v>
                </c:pt>
                <c:pt idx="1268" formatCode="0">
                  <c:v>22140.285714285714</c:v>
                </c:pt>
                <c:pt idx="1269" formatCode="0">
                  <c:v>22015.952380952382</c:v>
                </c:pt>
                <c:pt idx="1270" formatCode="0">
                  <c:v>21891.142857142859</c:v>
                </c:pt>
                <c:pt idx="1271" formatCode="0">
                  <c:v>21758.809523809523</c:v>
                </c:pt>
                <c:pt idx="1272" formatCode="0">
                  <c:v>21621.619047619046</c:v>
                </c:pt>
                <c:pt idx="1273" formatCode="0">
                  <c:v>21483.904761904763</c:v>
                </c:pt>
                <c:pt idx="1274" formatCode="0">
                  <c:v>21352</c:v>
                </c:pt>
                <c:pt idx="1275" formatCode="0">
                  <c:v>21216.714285714286</c:v>
                </c:pt>
                <c:pt idx="1276" formatCode="0">
                  <c:v>21094.619047619046</c:v>
                </c:pt>
                <c:pt idx="1277" formatCode="0">
                  <c:v>20975.238095238095</c:v>
                </c:pt>
                <c:pt idx="1278" formatCode="0">
                  <c:v>20860.761904761905</c:v>
                </c:pt>
                <c:pt idx="1279" formatCode="0">
                  <c:v>20746.190476190477</c:v>
                </c:pt>
                <c:pt idx="1280" formatCode="0">
                  <c:v>20706.238095238095</c:v>
                </c:pt>
                <c:pt idx="1281" formatCode="0">
                  <c:v>20687.571428571428</c:v>
                </c:pt>
                <c:pt idx="1282" formatCode="0">
                  <c:v>20819.142857142859</c:v>
                </c:pt>
                <c:pt idx="1283" formatCode="0">
                  <c:v>20864.904761904763</c:v>
                </c:pt>
                <c:pt idx="1284" formatCode="0">
                  <c:v>20739.904761904763</c:v>
                </c:pt>
                <c:pt idx="1285" formatCode="0">
                  <c:v>20619.857142857141</c:v>
                </c:pt>
                <c:pt idx="1286" formatCode="0">
                  <c:v>20504.095238095237</c:v>
                </c:pt>
                <c:pt idx="1287" formatCode="0">
                  <c:v>20389.285714285714</c:v>
                </c:pt>
                <c:pt idx="1288" formatCode="0">
                  <c:v>20281.857142857141</c:v>
                </c:pt>
                <c:pt idx="1289" formatCode="0">
                  <c:v>20176.571428571428</c:v>
                </c:pt>
                <c:pt idx="1290" formatCode="0">
                  <c:v>20082.904761904763</c:v>
                </c:pt>
                <c:pt idx="1291" formatCode="0">
                  <c:v>19987.904761904763</c:v>
                </c:pt>
                <c:pt idx="1292" formatCode="0">
                  <c:v>19904.428571428572</c:v>
                </c:pt>
                <c:pt idx="1293" formatCode="0">
                  <c:v>19835.476190476191</c:v>
                </c:pt>
                <c:pt idx="1294" formatCode="0">
                  <c:v>19767.142857142859</c:v>
                </c:pt>
                <c:pt idx="1295" formatCode="0">
                  <c:v>19702.285714285714</c:v>
                </c:pt>
                <c:pt idx="1296" formatCode="0">
                  <c:v>19643.142857142859</c:v>
                </c:pt>
                <c:pt idx="1297" formatCode="0">
                  <c:v>19586.142857142859</c:v>
                </c:pt>
                <c:pt idx="1298" formatCode="0">
                  <c:v>19522.047619047618</c:v>
                </c:pt>
                <c:pt idx="1299" formatCode="0">
                  <c:v>19459.238095238095</c:v>
                </c:pt>
                <c:pt idx="1300" formatCode="0">
                  <c:v>19398.095238095237</c:v>
                </c:pt>
                <c:pt idx="1301" formatCode="0">
                  <c:v>19337.523809523809</c:v>
                </c:pt>
                <c:pt idx="1302" formatCode="0">
                  <c:v>19269.666666666668</c:v>
                </c:pt>
                <c:pt idx="1303" formatCode="0">
                  <c:v>19095.571428571428</c:v>
                </c:pt>
                <c:pt idx="1304" formatCode="0">
                  <c:v>18856.857142857141</c:v>
                </c:pt>
                <c:pt idx="1305" formatCode="0">
                  <c:v>18780.380952380954</c:v>
                </c:pt>
                <c:pt idx="1306" formatCode="0">
                  <c:v>18695.666666666668</c:v>
                </c:pt>
                <c:pt idx="1307" formatCode="0">
                  <c:v>18613.666666666668</c:v>
                </c:pt>
                <c:pt idx="1308" formatCode="0">
                  <c:v>18535.714285714286</c:v>
                </c:pt>
                <c:pt idx="1309" formatCode="0">
                  <c:v>18453.761904761905</c:v>
                </c:pt>
                <c:pt idx="1310" formatCode="0">
                  <c:v>18363.666666666668</c:v>
                </c:pt>
                <c:pt idx="1311" formatCode="0">
                  <c:v>18269</c:v>
                </c:pt>
                <c:pt idx="1312" formatCode="0">
                  <c:v>18177.619047619046</c:v>
                </c:pt>
                <c:pt idx="1313" formatCode="0">
                  <c:v>18084.190476190477</c:v>
                </c:pt>
                <c:pt idx="1314" formatCode="0">
                  <c:v>17976.571428571428</c:v>
                </c:pt>
                <c:pt idx="1315" formatCode="0">
                  <c:v>17869.761904761905</c:v>
                </c:pt>
                <c:pt idx="1316" formatCode="0">
                  <c:v>17754.571428571428</c:v>
                </c:pt>
                <c:pt idx="1317" formatCode="0">
                  <c:v>17619.428571428572</c:v>
                </c:pt>
                <c:pt idx="1318" formatCode="0">
                  <c:v>17475.333333333332</c:v>
                </c:pt>
                <c:pt idx="1319" formatCode="0">
                  <c:v>17327.523809523809</c:v>
                </c:pt>
                <c:pt idx="1320" formatCode="0">
                  <c:v>17175</c:v>
                </c:pt>
                <c:pt idx="1321" formatCode="0">
                  <c:v>17037.571428571428</c:v>
                </c:pt>
                <c:pt idx="1322" formatCode="0">
                  <c:v>16842.190476190477</c:v>
                </c:pt>
                <c:pt idx="1323" formatCode="0">
                  <c:v>16559.571428571428</c:v>
                </c:pt>
                <c:pt idx="1324" formatCode="0">
                  <c:v>16373.476190476191</c:v>
                </c:pt>
                <c:pt idx="1325" formatCode="0">
                  <c:v>16361.190476190477</c:v>
                </c:pt>
                <c:pt idx="1326" formatCode="0">
                  <c:v>16353</c:v>
                </c:pt>
                <c:pt idx="1327" formatCode="0">
                  <c:v>16358.857142857143</c:v>
                </c:pt>
                <c:pt idx="1328" formatCode="0">
                  <c:v>16371.857142857143</c:v>
                </c:pt>
                <c:pt idx="1329" formatCode="0">
                  <c:v>16393.333333333332</c:v>
                </c:pt>
                <c:pt idx="1330" formatCode="0">
                  <c:v>16410.857142857141</c:v>
                </c:pt>
                <c:pt idx="1331" formatCode="0">
                  <c:v>16439.428571428572</c:v>
                </c:pt>
                <c:pt idx="1332" formatCode="0">
                  <c:v>16465.523809523809</c:v>
                </c:pt>
                <c:pt idx="1333" formatCode="0">
                  <c:v>16494.476190476191</c:v>
                </c:pt>
                <c:pt idx="1334" formatCode="0">
                  <c:v>16523.238095238095</c:v>
                </c:pt>
                <c:pt idx="1335" formatCode="0">
                  <c:v>16575.238095238095</c:v>
                </c:pt>
                <c:pt idx="1336" formatCode="0">
                  <c:v>16634.714285714286</c:v>
                </c:pt>
                <c:pt idx="1337" formatCode="0">
                  <c:v>16697.904761904763</c:v>
                </c:pt>
                <c:pt idx="1338" formatCode="0">
                  <c:v>16764.761904761905</c:v>
                </c:pt>
                <c:pt idx="1339" formatCode="0">
                  <c:v>16832.333333333332</c:v>
                </c:pt>
                <c:pt idx="1340" formatCode="0">
                  <c:v>16905.619047619046</c:v>
                </c:pt>
                <c:pt idx="1341" formatCode="0">
                  <c:v>16993.190476190477</c:v>
                </c:pt>
                <c:pt idx="1342" formatCode="0">
                  <c:v>17068.428571428572</c:v>
                </c:pt>
                <c:pt idx="1343" formatCode="0">
                  <c:v>17215</c:v>
                </c:pt>
                <c:pt idx="1344" formatCode="0">
                  <c:v>17448.285714285714</c:v>
                </c:pt>
                <c:pt idx="1345" formatCode="0">
                  <c:v>17627.095238095237</c:v>
                </c:pt>
                <c:pt idx="1346" formatCode="0">
                  <c:v>17775.095238095237</c:v>
                </c:pt>
                <c:pt idx="1347" formatCode="0">
                  <c:v>17833.238095238095</c:v>
                </c:pt>
                <c:pt idx="1348" formatCode="0">
                  <c:v>17902.952380952382</c:v>
                </c:pt>
                <c:pt idx="1349" formatCode="0">
                  <c:v>17968.714285714286</c:v>
                </c:pt>
                <c:pt idx="1350" formatCode="0">
                  <c:v>18027.857142857141</c:v>
                </c:pt>
                <c:pt idx="1351" formatCode="0">
                  <c:v>18093.476190476191</c:v>
                </c:pt>
                <c:pt idx="1352" formatCode="0">
                  <c:v>18165.761904761905</c:v>
                </c:pt>
                <c:pt idx="1353" formatCode="0">
                  <c:v>18250.333333333332</c:v>
                </c:pt>
                <c:pt idx="1354" formatCode="0">
                  <c:v>18334.714285714286</c:v>
                </c:pt>
                <c:pt idx="1355" formatCode="0">
                  <c:v>18425.904761904763</c:v>
                </c:pt>
                <c:pt idx="1356" formatCode="0">
                  <c:v>18511.857142857141</c:v>
                </c:pt>
                <c:pt idx="1357" formatCode="0">
                  <c:v>18620.047619047618</c:v>
                </c:pt>
                <c:pt idx="1358" formatCode="0">
                  <c:v>18739.619047619046</c:v>
                </c:pt>
                <c:pt idx="1359" formatCode="0">
                  <c:v>18866</c:v>
                </c:pt>
                <c:pt idx="1360" formatCode="0">
                  <c:v>18993.952380952382</c:v>
                </c:pt>
                <c:pt idx="1361" formatCode="0">
                  <c:v>19131.523809523809</c:v>
                </c:pt>
                <c:pt idx="1362" formatCode="0">
                  <c:v>19270.952380952382</c:v>
                </c:pt>
                <c:pt idx="1363" formatCode="0">
                  <c:v>19414.380952380954</c:v>
                </c:pt>
                <c:pt idx="1364" formatCode="0">
                  <c:v>19504.476190476191</c:v>
                </c:pt>
                <c:pt idx="1365" formatCode="0">
                  <c:v>19536.714285714286</c:v>
                </c:pt>
                <c:pt idx="1366" formatCode="0">
                  <c:v>19627.238095238095</c:v>
                </c:pt>
                <c:pt idx="1367" formatCode="0">
                  <c:v>19731.952380952382</c:v>
                </c:pt>
                <c:pt idx="1368" formatCode="0">
                  <c:v>19922.952380952382</c:v>
                </c:pt>
                <c:pt idx="1369" formatCode="0">
                  <c:v>20096.904761904763</c:v>
                </c:pt>
                <c:pt idx="1370" formatCode="0">
                  <c:v>20265.571428571428</c:v>
                </c:pt>
                <c:pt idx="1371" formatCode="0">
                  <c:v>20438.047619047618</c:v>
                </c:pt>
                <c:pt idx="1372" formatCode="0">
                  <c:v>20614</c:v>
                </c:pt>
                <c:pt idx="1373" formatCode="0">
                  <c:v>20782.238095238095</c:v>
                </c:pt>
                <c:pt idx="1374" formatCode="0">
                  <c:v>20939.714285714286</c:v>
                </c:pt>
                <c:pt idx="1375" formatCode="0">
                  <c:v>21109.047619047618</c:v>
                </c:pt>
                <c:pt idx="1376" formatCode="0">
                  <c:v>21281.666666666668</c:v>
                </c:pt>
                <c:pt idx="1377" formatCode="0">
                  <c:v>21451.857142857141</c:v>
                </c:pt>
                <c:pt idx="1378" formatCode="0">
                  <c:v>21612.809523809523</c:v>
                </c:pt>
                <c:pt idx="1379" formatCode="0">
                  <c:v>21770.571428571428</c:v>
                </c:pt>
                <c:pt idx="1380" formatCode="0">
                  <c:v>21921.857142857141</c:v>
                </c:pt>
                <c:pt idx="1381" formatCode="0">
                  <c:v>22071.142857142859</c:v>
                </c:pt>
                <c:pt idx="1382" formatCode="0">
                  <c:v>22222.380952380954</c:v>
                </c:pt>
                <c:pt idx="1383" formatCode="0">
                  <c:v>22304.476190476191</c:v>
                </c:pt>
                <c:pt idx="1384" formatCode="0">
                  <c:v>22307.619047619046</c:v>
                </c:pt>
                <c:pt idx="1385" formatCode="0">
                  <c:v>22351.857142857141</c:v>
                </c:pt>
                <c:pt idx="1386" formatCode="0">
                  <c:v>22450.190476190477</c:v>
                </c:pt>
                <c:pt idx="1387" formatCode="0">
                  <c:v>22545.238095238095</c:v>
                </c:pt>
                <c:pt idx="1388" formatCode="0">
                  <c:v>22634.190476190477</c:v>
                </c:pt>
                <c:pt idx="1389" formatCode="0">
                  <c:v>22726.666666666668</c:v>
                </c:pt>
                <c:pt idx="1390" formatCode="0">
                  <c:v>22816.666666666668</c:v>
                </c:pt>
                <c:pt idx="1391" formatCode="0">
                  <c:v>22908.380952380954</c:v>
                </c:pt>
                <c:pt idx="1392" formatCode="0">
                  <c:v>23004.904761904763</c:v>
                </c:pt>
                <c:pt idx="1393" formatCode="0">
                  <c:v>23097.571428571428</c:v>
                </c:pt>
                <c:pt idx="1394" formatCode="0">
                  <c:v>23184.380952380954</c:v>
                </c:pt>
                <c:pt idx="1395" formatCode="0">
                  <c:v>23267</c:v>
                </c:pt>
                <c:pt idx="1396" formatCode="0">
                  <c:v>23335.809523809523</c:v>
                </c:pt>
                <c:pt idx="1397" formatCode="0">
                  <c:v>23399.666666666668</c:v>
                </c:pt>
                <c:pt idx="1398" formatCode="0">
                  <c:v>23446.380952380954</c:v>
                </c:pt>
                <c:pt idx="1399" formatCode="0">
                  <c:v>23470.904761904763</c:v>
                </c:pt>
                <c:pt idx="1400" formatCode="0">
                  <c:v>23476.952380952382</c:v>
                </c:pt>
                <c:pt idx="1401" formatCode="0">
                  <c:v>23478.761904761905</c:v>
                </c:pt>
                <c:pt idx="1402" formatCode="0">
                  <c:v>23480.571428571428</c:v>
                </c:pt>
                <c:pt idx="1403" formatCode="0">
                  <c:v>23479.380952380954</c:v>
                </c:pt>
                <c:pt idx="1404" formatCode="0">
                  <c:v>23541.142857142859</c:v>
                </c:pt>
                <c:pt idx="1405" formatCode="0">
                  <c:v>23675.142857142859</c:v>
                </c:pt>
                <c:pt idx="1406" formatCode="0">
                  <c:v>23825.047619047618</c:v>
                </c:pt>
                <c:pt idx="1407" formatCode="0">
                  <c:v>23943.380952380954</c:v>
                </c:pt>
                <c:pt idx="1408" formatCode="0">
                  <c:v>23988.857142857141</c:v>
                </c:pt>
                <c:pt idx="1409" formatCode="0">
                  <c:v>24031.619047619046</c:v>
                </c:pt>
                <c:pt idx="1410" formatCode="0">
                  <c:v>24072.095238095237</c:v>
                </c:pt>
                <c:pt idx="1411" formatCode="0">
                  <c:v>24109.952380952382</c:v>
                </c:pt>
                <c:pt idx="1412" formatCode="0">
                  <c:v>24151.761904761905</c:v>
                </c:pt>
                <c:pt idx="1413" formatCode="0">
                  <c:v>24194.619047619046</c:v>
                </c:pt>
                <c:pt idx="1414" formatCode="0">
                  <c:v>24243.761904761905</c:v>
                </c:pt>
                <c:pt idx="1415" formatCode="0">
                  <c:v>24297.857142857141</c:v>
                </c:pt>
                <c:pt idx="1416" formatCode="0">
                  <c:v>24350.476190476191</c:v>
                </c:pt>
                <c:pt idx="1417" formatCode="0">
                  <c:v>24400.333333333332</c:v>
                </c:pt>
                <c:pt idx="1418" formatCode="0">
                  <c:v>24443.380952380954</c:v>
                </c:pt>
                <c:pt idx="1419" formatCode="0">
                  <c:v>24485.857142857141</c:v>
                </c:pt>
                <c:pt idx="1420" formatCode="0">
                  <c:v>24530.047619047618</c:v>
                </c:pt>
                <c:pt idx="1421" formatCode="0">
                  <c:v>24582.190476190477</c:v>
                </c:pt>
                <c:pt idx="1422" formatCode="0">
                  <c:v>24649.857142857141</c:v>
                </c:pt>
                <c:pt idx="1423" formatCode="0">
                  <c:v>24714.952380952382</c:v>
                </c:pt>
                <c:pt idx="1424" formatCode="0">
                  <c:v>24776.904761904763</c:v>
                </c:pt>
                <c:pt idx="1425" formatCode="0">
                  <c:v>24829.714285714286</c:v>
                </c:pt>
                <c:pt idx="1426" formatCode="0">
                  <c:v>24877.666666666668</c:v>
                </c:pt>
                <c:pt idx="1427" formatCode="0">
                  <c:v>24866.238095238095</c:v>
                </c:pt>
                <c:pt idx="1428" formatCode="0">
                  <c:v>24812.333333333332</c:v>
                </c:pt>
                <c:pt idx="1429" formatCode="0">
                  <c:v>24839.571428571428</c:v>
                </c:pt>
                <c:pt idx="1430" formatCode="0">
                  <c:v>24873.857142857141</c:v>
                </c:pt>
                <c:pt idx="1431" formatCode="0">
                  <c:v>24910.190476190477</c:v>
                </c:pt>
                <c:pt idx="1432" formatCode="0">
                  <c:v>24941.904761904763</c:v>
                </c:pt>
                <c:pt idx="1433" formatCode="0">
                  <c:v>24963.428571428572</c:v>
                </c:pt>
                <c:pt idx="1434" formatCode="0">
                  <c:v>24973.333333333332</c:v>
                </c:pt>
                <c:pt idx="1435" formatCode="0">
                  <c:v>24965.476190476191</c:v>
                </c:pt>
                <c:pt idx="1436" formatCode="0">
                  <c:v>24949.523809523809</c:v>
                </c:pt>
                <c:pt idx="1437" formatCode="0">
                  <c:v>24926.380952380954</c:v>
                </c:pt>
                <c:pt idx="1438" formatCode="0">
                  <c:v>24909.142857142859</c:v>
                </c:pt>
                <c:pt idx="1439" formatCode="0">
                  <c:v>24891.619047619046</c:v>
                </c:pt>
                <c:pt idx="1440" formatCode="0">
                  <c:v>24871.238095238095</c:v>
                </c:pt>
                <c:pt idx="1441" formatCode="0">
                  <c:v>24845.761904761905</c:v>
                </c:pt>
                <c:pt idx="1442" formatCode="0">
                  <c:v>24816.047619047618</c:v>
                </c:pt>
                <c:pt idx="1443" formatCode="0">
                  <c:v>24771.571428571428</c:v>
                </c:pt>
                <c:pt idx="1444" formatCode="0">
                  <c:v>24729.619047619046</c:v>
                </c:pt>
                <c:pt idx="1445" formatCode="0">
                  <c:v>24685.666666666668</c:v>
                </c:pt>
                <c:pt idx="1446" formatCode="0">
                  <c:v>24601.619047619046</c:v>
                </c:pt>
                <c:pt idx="1447" formatCode="0">
                  <c:v>24428.809523809523</c:v>
                </c:pt>
                <c:pt idx="1448" formatCode="0">
                  <c:v>24300.571428571428</c:v>
                </c:pt>
                <c:pt idx="1449" formatCode="0">
                  <c:v>24251.809523809523</c:v>
                </c:pt>
                <c:pt idx="1450" formatCode="0">
                  <c:v>24226.523809523809</c:v>
                </c:pt>
                <c:pt idx="1451" formatCode="0">
                  <c:v>24193.523809523809</c:v>
                </c:pt>
                <c:pt idx="1452" formatCode="0">
                  <c:v>24152.380952380954</c:v>
                </c:pt>
                <c:pt idx="1453" formatCode="0">
                  <c:v>24115.523809523809</c:v>
                </c:pt>
                <c:pt idx="1454" formatCode="0">
                  <c:v>24095.714285714286</c:v>
                </c:pt>
                <c:pt idx="1455" formatCode="0">
                  <c:v>24081.523809523809</c:v>
                </c:pt>
                <c:pt idx="1456" formatCode="0">
                  <c:v>24075</c:v>
                </c:pt>
                <c:pt idx="1457" formatCode="0">
                  <c:v>24076.095238095237</c:v>
                </c:pt>
                <c:pt idx="1458" formatCode="0">
                  <c:v>24089.142857142859</c:v>
                </c:pt>
                <c:pt idx="1459" formatCode="0">
                  <c:v>24089.190476190477</c:v>
                </c:pt>
                <c:pt idx="1460" formatCode="0">
                  <c:v>24087</c:v>
                </c:pt>
                <c:pt idx="1461" formatCode="0">
                  <c:v>24089.571428571428</c:v>
                </c:pt>
                <c:pt idx="1462" formatCode="0">
                  <c:v>24092.666666666668</c:v>
                </c:pt>
                <c:pt idx="1463" formatCode="0">
                  <c:v>24098.238095238095</c:v>
                </c:pt>
                <c:pt idx="1464" formatCode="0">
                  <c:v>24108.095238095237</c:v>
                </c:pt>
                <c:pt idx="1465" formatCode="0">
                  <c:v>24115.238095238095</c:v>
                </c:pt>
                <c:pt idx="1466" formatCode="0">
                  <c:v>24122.571428571428</c:v>
                </c:pt>
                <c:pt idx="1467" formatCode="0">
                  <c:v>24172.809523809523</c:v>
                </c:pt>
                <c:pt idx="1468" formatCode="0">
                  <c:v>24312.047619047618</c:v>
                </c:pt>
                <c:pt idx="1469" formatCode="0">
                  <c:v>24451.380952380954</c:v>
                </c:pt>
                <c:pt idx="1470" formatCode="0">
                  <c:v>24553.619047619046</c:v>
                </c:pt>
                <c:pt idx="1471" formatCode="0">
                  <c:v>24483.714285714286</c:v>
                </c:pt>
                <c:pt idx="1472" formatCode="0">
                  <c:v>24404.761904761905</c:v>
                </c:pt>
                <c:pt idx="1473" formatCode="0">
                  <c:v>24329.571428571428</c:v>
                </c:pt>
                <c:pt idx="1474" formatCode="0">
                  <c:v>24257.857142857141</c:v>
                </c:pt>
                <c:pt idx="1475" formatCode="0">
                  <c:v>24183.095238095237</c:v>
                </c:pt>
                <c:pt idx="1476" formatCode="0">
                  <c:v>24105.142857142859</c:v>
                </c:pt>
                <c:pt idx="1477" formatCode="0">
                  <c:v>24028.285714285714</c:v>
                </c:pt>
                <c:pt idx="1478" formatCode="0">
                  <c:v>23954.952380952382</c:v>
                </c:pt>
                <c:pt idx="1479" formatCode="0">
                  <c:v>23874.571428571428</c:v>
                </c:pt>
                <c:pt idx="1480" formatCode="0">
                  <c:v>23801.428571428572</c:v>
                </c:pt>
                <c:pt idx="1481" formatCode="0">
                  <c:v>23732.857142857141</c:v>
                </c:pt>
                <c:pt idx="1482" formatCode="0">
                  <c:v>23671.571428571428</c:v>
                </c:pt>
                <c:pt idx="1483" formatCode="0">
                  <c:v>23612.619047619046</c:v>
                </c:pt>
                <c:pt idx="1484" formatCode="0">
                  <c:v>23582.571428571428</c:v>
                </c:pt>
                <c:pt idx="1485" formatCode="0">
                  <c:v>23548.571428571428</c:v>
                </c:pt>
                <c:pt idx="1486" formatCode="0">
                  <c:v>23519.809523809523</c:v>
                </c:pt>
                <c:pt idx="1487" formatCode="0">
                  <c:v>23492.380952380954</c:v>
                </c:pt>
                <c:pt idx="1488" formatCode="0">
                  <c:v>23475.809523809523</c:v>
                </c:pt>
                <c:pt idx="1489" formatCode="0">
                  <c:v>23461.523809523809</c:v>
                </c:pt>
                <c:pt idx="1490" formatCode="0">
                  <c:v>23394.523809523809</c:v>
                </c:pt>
                <c:pt idx="1491" formatCode="0">
                  <c:v>23204.952380952382</c:v>
                </c:pt>
                <c:pt idx="1492" formatCode="0">
                  <c:v>23154</c:v>
                </c:pt>
                <c:pt idx="1493" formatCode="0">
                  <c:v>23118.571428571428</c:v>
                </c:pt>
                <c:pt idx="1494" formatCode="0">
                  <c:v>23088.476190476191</c:v>
                </c:pt>
                <c:pt idx="1495" formatCode="0">
                  <c:v>23056.857142857141</c:v>
                </c:pt>
                <c:pt idx="1496" formatCode="0">
                  <c:v>23024.571428571428</c:v>
                </c:pt>
                <c:pt idx="1497" formatCode="0">
                  <c:v>22994.809523809523</c:v>
                </c:pt>
                <c:pt idx="1498" formatCode="0">
                  <c:v>22968.523809523809</c:v>
                </c:pt>
                <c:pt idx="1499" formatCode="0">
                  <c:v>22945.380952380954</c:v>
                </c:pt>
                <c:pt idx="1500" formatCode="0">
                  <c:v>22936.142857142859</c:v>
                </c:pt>
                <c:pt idx="1501" formatCode="0">
                  <c:v>22926.428571428572</c:v>
                </c:pt>
                <c:pt idx="1502" formatCode="0">
                  <c:v>22913.190476190477</c:v>
                </c:pt>
                <c:pt idx="1503" formatCode="0">
                  <c:v>22889.142857142859</c:v>
                </c:pt>
                <c:pt idx="1504" formatCode="0">
                  <c:v>22867.904761904763</c:v>
                </c:pt>
                <c:pt idx="1505" formatCode="0">
                  <c:v>22828.190476190477</c:v>
                </c:pt>
                <c:pt idx="1506" formatCode="0">
                  <c:v>22794.380952380954</c:v>
                </c:pt>
                <c:pt idx="1507" formatCode="0">
                  <c:v>22756.714285714286</c:v>
                </c:pt>
                <c:pt idx="1508" formatCode="0">
                  <c:v>22718.904761904763</c:v>
                </c:pt>
                <c:pt idx="1509" formatCode="0">
                  <c:v>22671.904761904763</c:v>
                </c:pt>
                <c:pt idx="1510" formatCode="0">
                  <c:v>22572.333333333332</c:v>
                </c:pt>
                <c:pt idx="1511" formatCode="0">
                  <c:v>22341.666666666668</c:v>
                </c:pt>
                <c:pt idx="1512" formatCode="0">
                  <c:v>22274.047619047618</c:v>
                </c:pt>
                <c:pt idx="1513" formatCode="0">
                  <c:v>22229</c:v>
                </c:pt>
                <c:pt idx="1514" formatCode="0">
                  <c:v>22194.619047619046</c:v>
                </c:pt>
                <c:pt idx="1515" formatCode="0">
                  <c:v>22141.142857142859</c:v>
                </c:pt>
                <c:pt idx="1516" formatCode="0">
                  <c:v>22097.666666666668</c:v>
                </c:pt>
                <c:pt idx="1517" formatCode="0">
                  <c:v>22043.714285714286</c:v>
                </c:pt>
                <c:pt idx="1518" formatCode="0">
                  <c:v>21995.666666666668</c:v>
                </c:pt>
                <c:pt idx="1519" formatCode="0">
                  <c:v>21944.666666666668</c:v>
                </c:pt>
                <c:pt idx="1520" formatCode="0">
                  <c:v>21889.142857142859</c:v>
                </c:pt>
                <c:pt idx="1521" formatCode="0">
                  <c:v>21825.047619047618</c:v>
                </c:pt>
                <c:pt idx="1522" formatCode="0">
                  <c:v>21772.952380952382</c:v>
                </c:pt>
                <c:pt idx="1523" formatCode="0">
                  <c:v>21722.619047619046</c:v>
                </c:pt>
                <c:pt idx="1524" formatCode="0">
                  <c:v>21672.476190476191</c:v>
                </c:pt>
                <c:pt idx="1525" formatCode="0">
                  <c:v>21632.952380952382</c:v>
                </c:pt>
                <c:pt idx="1526" formatCode="0">
                  <c:v>21584.285714285714</c:v>
                </c:pt>
                <c:pt idx="1527" formatCode="0">
                  <c:v>21530.190476190477</c:v>
                </c:pt>
                <c:pt idx="1528" formatCode="0">
                  <c:v>21493.619047619046</c:v>
                </c:pt>
                <c:pt idx="1529" formatCode="0">
                  <c:v>21480.619047619046</c:v>
                </c:pt>
                <c:pt idx="1530" formatCode="0">
                  <c:v>21480.809523809523</c:v>
                </c:pt>
                <c:pt idx="1531" formatCode="0">
                  <c:v>21540.333333333332</c:v>
                </c:pt>
                <c:pt idx="1532" formatCode="0">
                  <c:v>21793.666666666668</c:v>
                </c:pt>
                <c:pt idx="1533" formatCode="0">
                  <c:v>22046.095238095237</c:v>
                </c:pt>
                <c:pt idx="1534" formatCode="0">
                  <c:v>22202.952380952382</c:v>
                </c:pt>
                <c:pt idx="1535" formatCode="0">
                  <c:v>22184.809523809523</c:v>
                </c:pt>
                <c:pt idx="1536" formatCode="0">
                  <c:v>22197.619047619046</c:v>
                </c:pt>
                <c:pt idx="1537" formatCode="0">
                  <c:v>22214.095238095237</c:v>
                </c:pt>
                <c:pt idx="1538" formatCode="0">
                  <c:v>22232.285714285714</c:v>
                </c:pt>
                <c:pt idx="1539" formatCode="0">
                  <c:v>22256.523809523809</c:v>
                </c:pt>
                <c:pt idx="1540" formatCode="0">
                  <c:v>22282.095238095237</c:v>
                </c:pt>
                <c:pt idx="1541" formatCode="0">
                  <c:v>22301.476190476191</c:v>
                </c:pt>
                <c:pt idx="1542" formatCode="0">
                  <c:v>22321.904761904763</c:v>
                </c:pt>
                <c:pt idx="1543" formatCode="0">
                  <c:v>22347.142857142859</c:v>
                </c:pt>
                <c:pt idx="1544" formatCode="0">
                  <c:v>22379.190476190477</c:v>
                </c:pt>
                <c:pt idx="1545" formatCode="0">
                  <c:v>22427.190476190477</c:v>
                </c:pt>
                <c:pt idx="1546" formatCode="0">
                  <c:v>22473.190476190477</c:v>
                </c:pt>
                <c:pt idx="1547" formatCode="0">
                  <c:v>22525.285714285714</c:v>
                </c:pt>
                <c:pt idx="1548" formatCode="0">
                  <c:v>22586.904761904763</c:v>
                </c:pt>
                <c:pt idx="1549" formatCode="0">
                  <c:v>22644.095238095237</c:v>
                </c:pt>
                <c:pt idx="1550" formatCode="0">
                  <c:v>22672.619047619046</c:v>
                </c:pt>
                <c:pt idx="1551" formatCode="0">
                  <c:v>22686.238095238095</c:v>
                </c:pt>
                <c:pt idx="1552" formatCode="0">
                  <c:v>22699.666666666668</c:v>
                </c:pt>
                <c:pt idx="1553" formatCode="0">
                  <c:v>22708.190476190477</c:v>
                </c:pt>
                <c:pt idx="1554" formatCode="0">
                  <c:v>22643.904761904763</c:v>
                </c:pt>
                <c:pt idx="1555" formatCode="0">
                  <c:v>22505.190476190477</c:v>
                </c:pt>
                <c:pt idx="1556" formatCode="0">
                  <c:v>22523.714285714286</c:v>
                </c:pt>
                <c:pt idx="1557" formatCode="0">
                  <c:v>22535.380952380954</c:v>
                </c:pt>
                <c:pt idx="1558" formatCode="0">
                  <c:v>22547.476190476191</c:v>
                </c:pt>
                <c:pt idx="1559" formatCode="0">
                  <c:v>22578.380952380954</c:v>
                </c:pt>
                <c:pt idx="1560" formatCode="0">
                  <c:v>22597.714285714286</c:v>
                </c:pt>
                <c:pt idx="1561" formatCode="0">
                  <c:v>22620.238095238095</c:v>
                </c:pt>
                <c:pt idx="1562" formatCode="0">
                  <c:v>22623.714285714286</c:v>
                </c:pt>
                <c:pt idx="1563" formatCode="0">
                  <c:v>22623.285714285714</c:v>
                </c:pt>
                <c:pt idx="1564" formatCode="0">
                  <c:v>22612.952380952382</c:v>
                </c:pt>
                <c:pt idx="1565" formatCode="0">
                  <c:v>22603.095238095237</c:v>
                </c:pt>
                <c:pt idx="1566" formatCode="0">
                  <c:v>22589.047619047618</c:v>
                </c:pt>
                <c:pt idx="1567" formatCode="0">
                  <c:v>22565.714285714286</c:v>
                </c:pt>
                <c:pt idx="1568" formatCode="0">
                  <c:v>22537.095238095237</c:v>
                </c:pt>
                <c:pt idx="1569" formatCode="0">
                  <c:v>22501.857142857141</c:v>
                </c:pt>
                <c:pt idx="1570" formatCode="0">
                  <c:v>22454.857142857141</c:v>
                </c:pt>
                <c:pt idx="1571" formatCode="0">
                  <c:v>22412.476190476191</c:v>
                </c:pt>
                <c:pt idx="1572" formatCode="0">
                  <c:v>22365.952380952382</c:v>
                </c:pt>
                <c:pt idx="1573" formatCode="0">
                  <c:v>22278.476190476191</c:v>
                </c:pt>
                <c:pt idx="1574" formatCode="0">
                  <c:v>22071.333333333332</c:v>
                </c:pt>
                <c:pt idx="1575" formatCode="0">
                  <c:v>21961.952380952382</c:v>
                </c:pt>
                <c:pt idx="1576" formatCode="0">
                  <c:v>22014.285714285714</c:v>
                </c:pt>
                <c:pt idx="1577" formatCode="0">
                  <c:v>22069.619047619046</c:v>
                </c:pt>
                <c:pt idx="1578" formatCode="0">
                  <c:v>22122.523809523809</c:v>
                </c:pt>
                <c:pt idx="1579" formatCode="0">
                  <c:v>22164.142857142859</c:v>
                </c:pt>
                <c:pt idx="1580" formatCode="0">
                  <c:v>22176.095238095237</c:v>
                </c:pt>
                <c:pt idx="1581" formatCode="0">
                  <c:v>22181.714285714286</c:v>
                </c:pt>
                <c:pt idx="1582" formatCode="0">
                  <c:v>22194.619047619046</c:v>
                </c:pt>
                <c:pt idx="1583" formatCode="0">
                  <c:v>22227.190476190477</c:v>
                </c:pt>
                <c:pt idx="1584" formatCode="0">
                  <c:v>22256.047619047618</c:v>
                </c:pt>
                <c:pt idx="1585" formatCode="0">
                  <c:v>22291.809523809523</c:v>
                </c:pt>
                <c:pt idx="1586" formatCode="0">
                  <c:v>22330.095238095237</c:v>
                </c:pt>
                <c:pt idx="1587" formatCode="0">
                  <c:v>22362.047619047618</c:v>
                </c:pt>
                <c:pt idx="1588" formatCode="0">
                  <c:v>22402.714285714286</c:v>
                </c:pt>
                <c:pt idx="1589" formatCode="0">
                  <c:v>22454.714285714286</c:v>
                </c:pt>
                <c:pt idx="1590" formatCode="0">
                  <c:v>22502.047619047618</c:v>
                </c:pt>
                <c:pt idx="1591" formatCode="0">
                  <c:v>22546.142857142859</c:v>
                </c:pt>
                <c:pt idx="1592" formatCode="0">
                  <c:v>22597.142857142859</c:v>
                </c:pt>
                <c:pt idx="1593" formatCode="0">
                  <c:v>22678.666666666668</c:v>
                </c:pt>
                <c:pt idx="1594" formatCode="0">
                  <c:v>22814.666666666668</c:v>
                </c:pt>
                <c:pt idx="1595" formatCode="0">
                  <c:v>23083.285714285714</c:v>
                </c:pt>
                <c:pt idx="1596" formatCode="0">
                  <c:v>23305.380952380954</c:v>
                </c:pt>
                <c:pt idx="1597" formatCode="0">
                  <c:v>23440.523809523809</c:v>
                </c:pt>
                <c:pt idx="1598" formatCode="0">
                  <c:v>23588.666666666668</c:v>
                </c:pt>
                <c:pt idx="1599" formatCode="0">
                  <c:v>23783.952380952382</c:v>
                </c:pt>
                <c:pt idx="1600" formatCode="0">
                  <c:v>24005.523809523809</c:v>
                </c:pt>
                <c:pt idx="1601" formatCode="0">
                  <c:v>24279.190476190477</c:v>
                </c:pt>
                <c:pt idx="1602" formatCode="0">
                  <c:v>24598.904761904763</c:v>
                </c:pt>
                <c:pt idx="1603" formatCode="0">
                  <c:v>24934.428571428572</c:v>
                </c:pt>
                <c:pt idx="1604" formatCode="0">
                  <c:v>25290.857142857141</c:v>
                </c:pt>
                <c:pt idx="1605" formatCode="0">
                  <c:v>25668.190476190477</c:v>
                </c:pt>
                <c:pt idx="1606" formatCode="0">
                  <c:v>26040.285714285714</c:v>
                </c:pt>
                <c:pt idx="1607" formatCode="0">
                  <c:v>26479.047619047618</c:v>
                </c:pt>
                <c:pt idx="1608" formatCode="0">
                  <c:v>26935.190476190477</c:v>
                </c:pt>
                <c:pt idx="1609" formatCode="0">
                  <c:v>27395.285714285714</c:v>
                </c:pt>
                <c:pt idx="1610" formatCode="0">
                  <c:v>27859.047619047618</c:v>
                </c:pt>
                <c:pt idx="1611" formatCode="0">
                  <c:v>28325.142857142859</c:v>
                </c:pt>
                <c:pt idx="1612" formatCode="0">
                  <c:v>28795.190476190477</c:v>
                </c:pt>
                <c:pt idx="1613" formatCode="0">
                  <c:v>29276.761904761905</c:v>
                </c:pt>
                <c:pt idx="1614" formatCode="0">
                  <c:v>29739.476190476191</c:v>
                </c:pt>
                <c:pt idx="1615" formatCode="0">
                  <c:v>30154.952380952382</c:v>
                </c:pt>
                <c:pt idx="1616" formatCode="0">
                  <c:v>30479.571428571428</c:v>
                </c:pt>
                <c:pt idx="1617" formatCode="0">
                  <c:v>30849.476190476191</c:v>
                </c:pt>
                <c:pt idx="1618" formatCode="0">
                  <c:v>31306.285714285714</c:v>
                </c:pt>
                <c:pt idx="1619" formatCode="0">
                  <c:v>31770.857142857141</c:v>
                </c:pt>
                <c:pt idx="1620" formatCode="0">
                  <c:v>32189.238095238095</c:v>
                </c:pt>
                <c:pt idx="1621" formatCode="0">
                  <c:v>32576.857142857141</c:v>
                </c:pt>
                <c:pt idx="1622" formatCode="0">
                  <c:v>32937.523809523809</c:v>
                </c:pt>
                <c:pt idx="1623" formatCode="0">
                  <c:v>33272.952380952382</c:v>
                </c:pt>
                <c:pt idx="1624" formatCode="0">
                  <c:v>33585.142857142855</c:v>
                </c:pt>
                <c:pt idx="1625" formatCode="0">
                  <c:v>33919.666666666664</c:v>
                </c:pt>
                <c:pt idx="1626" formatCode="0">
                  <c:v>34271.809523809527</c:v>
                </c:pt>
                <c:pt idx="1627" formatCode="0">
                  <c:v>34682.952380952382</c:v>
                </c:pt>
                <c:pt idx="1628" formatCode="0">
                  <c:v>35033.380952380954</c:v>
                </c:pt>
                <c:pt idx="1629" formatCode="0">
                  <c:v>35386.857142857145</c:v>
                </c:pt>
                <c:pt idx="1630" formatCode="0">
                  <c:v>35739.476190476191</c:v>
                </c:pt>
                <c:pt idx="1631" formatCode="0">
                  <c:v>36093.809523809527</c:v>
                </c:pt>
                <c:pt idx="1632" formatCode="0">
                  <c:v>36483.190476190473</c:v>
                </c:pt>
                <c:pt idx="1633" formatCode="0">
                  <c:v>36873.571428571428</c:v>
                </c:pt>
                <c:pt idx="1634" formatCode="0">
                  <c:v>37230.904761904763</c:v>
                </c:pt>
                <c:pt idx="1635" formatCode="0">
                  <c:v>37489.380952380954</c:v>
                </c:pt>
                <c:pt idx="1636" formatCode="0">
                  <c:v>37780.333333333336</c:v>
                </c:pt>
                <c:pt idx="1637" formatCode="0">
                  <c:v>38153.285714285717</c:v>
                </c:pt>
                <c:pt idx="1638" formatCode="0">
                  <c:v>38520.952380952382</c:v>
                </c:pt>
                <c:pt idx="1639" formatCode="0">
                  <c:v>38880.761904761908</c:v>
                </c:pt>
                <c:pt idx="1640" formatCode="0">
                  <c:v>39217.904761904763</c:v>
                </c:pt>
                <c:pt idx="1641" formatCode="0">
                  <c:v>39558.238095238092</c:v>
                </c:pt>
                <c:pt idx="1642" formatCode="0">
                  <c:v>39893.619047619046</c:v>
                </c:pt>
                <c:pt idx="1643" formatCode="0">
                  <c:v>40279</c:v>
                </c:pt>
                <c:pt idx="1644" formatCode="0">
                  <c:v>40681.380952380954</c:v>
                </c:pt>
                <c:pt idx="1645" formatCode="0">
                  <c:v>41094.476190476191</c:v>
                </c:pt>
                <c:pt idx="1646" formatCode="0">
                  <c:v>41477.809523809527</c:v>
                </c:pt>
                <c:pt idx="1647" formatCode="0">
                  <c:v>41834.476190476191</c:v>
                </c:pt>
                <c:pt idx="1648" formatCode="0">
                  <c:v>42126.523809523809</c:v>
                </c:pt>
                <c:pt idx="1649" formatCode="0">
                  <c:v>42397.333333333336</c:v>
                </c:pt>
                <c:pt idx="1650" formatCode="0">
                  <c:v>42651.714285714283</c:v>
                </c:pt>
                <c:pt idx="1651" formatCode="0">
                  <c:v>42876.809523809527</c:v>
                </c:pt>
                <c:pt idx="1652" formatCode="0">
                  <c:v>43101.666666666664</c:v>
                </c:pt>
                <c:pt idx="1653" formatCode="0">
                  <c:v>43296.285714285717</c:v>
                </c:pt>
                <c:pt idx="1654" formatCode="0">
                  <c:v>43485.523809523809</c:v>
                </c:pt>
                <c:pt idx="1655" formatCode="0">
                  <c:v>43694.571428571428</c:v>
                </c:pt>
                <c:pt idx="1656" formatCode="0">
                  <c:v>44001.523809523809</c:v>
                </c:pt>
                <c:pt idx="1657" formatCode="0">
                  <c:v>44286.095238095237</c:v>
                </c:pt>
                <c:pt idx="1658" formatCode="0">
                  <c:v>44556.857142857145</c:v>
                </c:pt>
                <c:pt idx="1659" formatCode="0">
                  <c:v>44783.428571428572</c:v>
                </c:pt>
                <c:pt idx="1660" formatCode="0">
                  <c:v>44911.380952380954</c:v>
                </c:pt>
                <c:pt idx="1661" formatCode="0">
                  <c:v>45033.714285714283</c:v>
                </c:pt>
                <c:pt idx="1662" formatCode="0">
                  <c:v>45147.285714285717</c:v>
                </c:pt>
                <c:pt idx="1663" formatCode="0">
                  <c:v>45266.714285714283</c:v>
                </c:pt>
                <c:pt idx="1664" formatCode="0">
                  <c:v>45299.857142857145</c:v>
                </c:pt>
                <c:pt idx="1665" formatCode="0">
                  <c:v>45294.333333333336</c:v>
                </c:pt>
                <c:pt idx="1666" formatCode="0">
                  <c:v>45293.857142857145</c:v>
                </c:pt>
                <c:pt idx="1667" formatCode="0">
                  <c:v>45279.857142857145</c:v>
                </c:pt>
                <c:pt idx="1668" formatCode="0">
                  <c:v>45257.428571428572</c:v>
                </c:pt>
                <c:pt idx="1669" formatCode="0">
                  <c:v>45247.190476190473</c:v>
                </c:pt>
                <c:pt idx="1670" formatCode="0">
                  <c:v>45254.857142857145</c:v>
                </c:pt>
                <c:pt idx="1671" formatCode="0">
                  <c:v>45265.619047619046</c:v>
                </c:pt>
                <c:pt idx="1672" formatCode="0">
                  <c:v>45293.142857142855</c:v>
                </c:pt>
                <c:pt idx="1673" formatCode="0">
                  <c:v>45308.285714285717</c:v>
                </c:pt>
                <c:pt idx="1674" formatCode="0">
                  <c:v>45328.285714285717</c:v>
                </c:pt>
                <c:pt idx="1675" formatCode="0">
                  <c:v>45350.904761904763</c:v>
                </c:pt>
                <c:pt idx="1676" formatCode="0">
                  <c:v>45399.714285714283</c:v>
                </c:pt>
                <c:pt idx="1677" formatCode="0">
                  <c:v>45361.857142857145</c:v>
                </c:pt>
                <c:pt idx="1678" formatCode="0">
                  <c:v>45200.666666666664</c:v>
                </c:pt>
                <c:pt idx="1679" formatCode="0">
                  <c:v>45032.619047619046</c:v>
                </c:pt>
                <c:pt idx="1680" formatCode="0">
                  <c:v>44901.857142857145</c:v>
                </c:pt>
                <c:pt idx="1681" formatCode="0">
                  <c:v>44852.857142857145</c:v>
                </c:pt>
                <c:pt idx="1682" formatCode="0">
                  <c:v>44818.333333333336</c:v>
                </c:pt>
                <c:pt idx="1683" formatCode="0">
                  <c:v>44785.476190476191</c:v>
                </c:pt>
                <c:pt idx="1684" formatCode="0">
                  <c:v>44740.952380952382</c:v>
                </c:pt>
                <c:pt idx="1685" formatCode="0">
                  <c:v>44733.285714285717</c:v>
                </c:pt>
                <c:pt idx="1686" formatCode="0">
                  <c:v>44747.761904761908</c:v>
                </c:pt>
                <c:pt idx="1687" formatCode="0">
                  <c:v>44726.142857142855</c:v>
                </c:pt>
                <c:pt idx="1688" formatCode="0">
                  <c:v>44698.238095238092</c:v>
                </c:pt>
                <c:pt idx="1689" formatCode="0">
                  <c:v>44685.380952380954</c:v>
                </c:pt>
                <c:pt idx="1690" formatCode="0">
                  <c:v>44657.238095238092</c:v>
                </c:pt>
                <c:pt idx="1691" formatCode="0">
                  <c:v>44618.904761904763</c:v>
                </c:pt>
                <c:pt idx="1692" formatCode="0">
                  <c:v>44573.666666666664</c:v>
                </c:pt>
                <c:pt idx="1693" formatCode="0">
                  <c:v>44538.761904761908</c:v>
                </c:pt>
                <c:pt idx="1694" formatCode="0">
                  <c:v>44496.095238095237</c:v>
                </c:pt>
                <c:pt idx="1695" formatCode="0">
                  <c:v>44448.809523809527</c:v>
                </c:pt>
                <c:pt idx="1696" formatCode="0">
                  <c:v>44380.666666666664</c:v>
                </c:pt>
                <c:pt idx="1697" formatCode="0">
                  <c:v>44141.333333333336</c:v>
                </c:pt>
                <c:pt idx="1698" formatCode="0">
                  <c:v>43979.238095238092</c:v>
                </c:pt>
                <c:pt idx="1699" formatCode="0">
                  <c:v>43969.190476190473</c:v>
                </c:pt>
                <c:pt idx="1700" formatCode="0">
                  <c:v>44005.714285714283</c:v>
                </c:pt>
                <c:pt idx="1701" formatCode="0">
                  <c:v>44079.714285714283</c:v>
                </c:pt>
                <c:pt idx="1702" formatCode="0">
                  <c:v>44174.190476190473</c:v>
                </c:pt>
                <c:pt idx="1703" formatCode="0">
                  <c:v>44264.904761904763</c:v>
                </c:pt>
                <c:pt idx="1704" formatCode="0">
                  <c:v>44360.428571428572</c:v>
                </c:pt>
                <c:pt idx="1705" formatCode="0">
                  <c:v>44485.571428571428</c:v>
                </c:pt>
                <c:pt idx="1706" formatCode="0">
                  <c:v>44588.666666666664</c:v>
                </c:pt>
                <c:pt idx="1707" formatCode="0">
                  <c:v>44673.380952380954</c:v>
                </c:pt>
                <c:pt idx="1708" formatCode="0">
                  <c:v>44790.428571428572</c:v>
                </c:pt>
                <c:pt idx="1709" formatCode="0">
                  <c:v>44921.190476190473</c:v>
                </c:pt>
                <c:pt idx="1710" formatCode="0">
                  <c:v>45004.476190476191</c:v>
                </c:pt>
                <c:pt idx="1711" formatCode="0">
                  <c:v>45082.142857142855</c:v>
                </c:pt>
                <c:pt idx="1712" formatCode="0">
                  <c:v>45162.333333333336</c:v>
                </c:pt>
                <c:pt idx="1713" formatCode="0">
                  <c:v>45246.714285714283</c:v>
                </c:pt>
                <c:pt idx="1714" formatCode="0">
                  <c:v>45319.571428571428</c:v>
                </c:pt>
                <c:pt idx="1715" formatCode="0">
                  <c:v>45421.904761904763</c:v>
                </c:pt>
                <c:pt idx="1716" formatCode="0">
                  <c:v>45519.952380952382</c:v>
                </c:pt>
                <c:pt idx="1717" formatCode="0">
                  <c:v>45665.904761904763</c:v>
                </c:pt>
                <c:pt idx="1718" formatCode="0">
                  <c:v>45958.761904761908</c:v>
                </c:pt>
                <c:pt idx="1719" formatCode="0">
                  <c:v>46263.904761904763</c:v>
                </c:pt>
                <c:pt idx="1720" formatCode="0">
                  <c:v>46474.047619047618</c:v>
                </c:pt>
                <c:pt idx="1721" formatCode="0">
                  <c:v>46528.761904761908</c:v>
                </c:pt>
                <c:pt idx="1722" formatCode="0">
                  <c:v>46577.095238095237</c:v>
                </c:pt>
                <c:pt idx="1723" formatCode="0">
                  <c:v>46613.476190476191</c:v>
                </c:pt>
                <c:pt idx="1724" formatCode="0">
                  <c:v>46649.380952380954</c:v>
                </c:pt>
                <c:pt idx="1725" formatCode="0">
                  <c:v>46685.428571428572</c:v>
                </c:pt>
                <c:pt idx="1726" formatCode="0">
                  <c:v>46699.904761904763</c:v>
                </c:pt>
                <c:pt idx="1727" formatCode="0">
                  <c:v>46701.523809523809</c:v>
                </c:pt>
                <c:pt idx="1728" formatCode="0">
                  <c:v>46697.714285714283</c:v>
                </c:pt>
                <c:pt idx="1729" formatCode="0">
                  <c:v>46679.952380952382</c:v>
                </c:pt>
                <c:pt idx="1730" formatCode="0">
                  <c:v>46668.047619047618</c:v>
                </c:pt>
                <c:pt idx="1731" formatCode="0">
                  <c:v>46693.523809523809</c:v>
                </c:pt>
                <c:pt idx="1732" formatCode="0">
                  <c:v>46751.952380952382</c:v>
                </c:pt>
                <c:pt idx="1733" formatCode="0">
                  <c:v>46803.809523809527</c:v>
                </c:pt>
                <c:pt idx="1734" formatCode="0">
                  <c:v>46869.952380952382</c:v>
                </c:pt>
                <c:pt idx="1735" formatCode="0">
                  <c:v>46951.285714285717</c:v>
                </c:pt>
                <c:pt idx="1736" formatCode="0">
                  <c:v>46993.666666666664</c:v>
                </c:pt>
                <c:pt idx="1737" formatCode="0">
                  <c:v>47040.714285714283</c:v>
                </c:pt>
                <c:pt idx="1738" formatCode="0">
                  <c:v>47082.428571428572</c:v>
                </c:pt>
                <c:pt idx="1739" formatCode="0">
                  <c:v>47132.428571428572</c:v>
                </c:pt>
                <c:pt idx="1740" formatCode="0">
                  <c:v>46979</c:v>
                </c:pt>
                <c:pt idx="1741" formatCode="0">
                  <c:v>46696.333333333336</c:v>
                </c:pt>
                <c:pt idx="1742" formatCode="0">
                  <c:v>46533.238095238092</c:v>
                </c:pt>
                <c:pt idx="1743" formatCode="0">
                  <c:v>46337.428571428572</c:v>
                </c:pt>
                <c:pt idx="1744" formatCode="0">
                  <c:v>46144.428571428572</c:v>
                </c:pt>
                <c:pt idx="1745" formatCode="0">
                  <c:v>45948.047619047618</c:v>
                </c:pt>
                <c:pt idx="1746" formatCode="0">
                  <c:v>45750.380952380954</c:v>
                </c:pt>
                <c:pt idx="1747" formatCode="0">
                  <c:v>45575.142857142855</c:v>
                </c:pt>
                <c:pt idx="1748" formatCode="0">
                  <c:v>45418</c:v>
                </c:pt>
                <c:pt idx="1749" formatCode="0">
                  <c:v>45261.380952380954</c:v>
                </c:pt>
                <c:pt idx="1750" formatCode="0">
                  <c:v>45104.190476190473</c:v>
                </c:pt>
                <c:pt idx="1751" formatCode="0">
                  <c:v>44966.285714285717</c:v>
                </c:pt>
                <c:pt idx="1752" formatCode="0">
                  <c:v>44836.142857142855</c:v>
                </c:pt>
                <c:pt idx="1753" formatCode="0">
                  <c:v>44680.666666666664</c:v>
                </c:pt>
                <c:pt idx="1754" formatCode="0">
                  <c:v>44527</c:v>
                </c:pt>
                <c:pt idx="1755" formatCode="0">
                  <c:v>44361.952380952382</c:v>
                </c:pt>
                <c:pt idx="1756" formatCode="0">
                  <c:v>44182.142857142855</c:v>
                </c:pt>
                <c:pt idx="1757" formatCode="0">
                  <c:v>44025.952380952382</c:v>
                </c:pt>
                <c:pt idx="1758" formatCode="0">
                  <c:v>43867.238095238092</c:v>
                </c:pt>
                <c:pt idx="1759" formatCode="0">
                  <c:v>43696.571428571428</c:v>
                </c:pt>
                <c:pt idx="1760" formatCode="0">
                  <c:v>43525.095238095237</c:v>
                </c:pt>
                <c:pt idx="1761" formatCode="0">
                  <c:v>43540.952380952382</c:v>
                </c:pt>
                <c:pt idx="1762" formatCode="0">
                  <c:v>43784.904761904763</c:v>
                </c:pt>
                <c:pt idx="1763" formatCode="0">
                  <c:v>44042.666666666664</c:v>
                </c:pt>
                <c:pt idx="1764" formatCode="0">
                  <c:v>44135.428571428572</c:v>
                </c:pt>
                <c:pt idx="1765" formatCode="0">
                  <c:v>44015.428571428572</c:v>
                </c:pt>
                <c:pt idx="1766" formatCode="0">
                  <c:v>43872.761904761908</c:v>
                </c:pt>
                <c:pt idx="1767" formatCode="0">
                  <c:v>43746.952380952382</c:v>
                </c:pt>
                <c:pt idx="1768" formatCode="0">
                  <c:v>43627.952380952382</c:v>
                </c:pt>
                <c:pt idx="1769" formatCode="0">
                  <c:v>43519.142857142855</c:v>
                </c:pt>
                <c:pt idx="1770" formatCode="0">
                  <c:v>43417.857142857145</c:v>
                </c:pt>
                <c:pt idx="1771" formatCode="0">
                  <c:v>43332.952380952382</c:v>
                </c:pt>
                <c:pt idx="1772" formatCode="0">
                  <c:v>43227.476190476191</c:v>
                </c:pt>
                <c:pt idx="1773" formatCode="0">
                  <c:v>43115.047619047618</c:v>
                </c:pt>
                <c:pt idx="1774" formatCode="0">
                  <c:v>43020.666666666664</c:v>
                </c:pt>
                <c:pt idx="1775" formatCode="0">
                  <c:v>42928.523809523809</c:v>
                </c:pt>
                <c:pt idx="1776" formatCode="0">
                  <c:v>42845.095238095237</c:v>
                </c:pt>
                <c:pt idx="1777" formatCode="0">
                  <c:v>42766.047619047618</c:v>
                </c:pt>
                <c:pt idx="1778" formatCode="0">
                  <c:v>42702.190476190473</c:v>
                </c:pt>
                <c:pt idx="1779" formatCode="0">
                  <c:v>42646.238095238092</c:v>
                </c:pt>
                <c:pt idx="1780" formatCode="0">
                  <c:v>42594.666666666664</c:v>
                </c:pt>
                <c:pt idx="1781" formatCode="0">
                  <c:v>42553.666666666664</c:v>
                </c:pt>
                <c:pt idx="1782" formatCode="0">
                  <c:v>42532.857142857145</c:v>
                </c:pt>
                <c:pt idx="1783" formatCode="0">
                  <c:v>42500.285714285717</c:v>
                </c:pt>
                <c:pt idx="1784" formatCode="0">
                  <c:v>42292.428571428572</c:v>
                </c:pt>
                <c:pt idx="1785" formatCode="0">
                  <c:v>41984.333333333336</c:v>
                </c:pt>
                <c:pt idx="1786" formatCode="0">
                  <c:v>41879.714285714283</c:v>
                </c:pt>
                <c:pt idx="1787" formatCode="0">
                  <c:v>41875.047619047618</c:v>
                </c:pt>
                <c:pt idx="1788" formatCode="0">
                  <c:v>41865.190476190473</c:v>
                </c:pt>
                <c:pt idx="1789" formatCode="0">
                  <c:v>41801.142857142855</c:v>
                </c:pt>
                <c:pt idx="1790" formatCode="0">
                  <c:v>41754.095238095237</c:v>
                </c:pt>
                <c:pt idx="1791" formatCode="0">
                  <c:v>41698.761904761908</c:v>
                </c:pt>
                <c:pt idx="1792" formatCode="0">
                  <c:v>41623.809523809527</c:v>
                </c:pt>
                <c:pt idx="1793" formatCode="0">
                  <c:v>41557.571428571428</c:v>
                </c:pt>
                <c:pt idx="1794" formatCode="0">
                  <c:v>41472.809523809527</c:v>
                </c:pt>
                <c:pt idx="1795" formatCode="0">
                  <c:v>41389.428571428572</c:v>
                </c:pt>
                <c:pt idx="1796" formatCode="0">
                  <c:v>41337.523809523809</c:v>
                </c:pt>
                <c:pt idx="1797" formatCode="0">
                  <c:v>41295.285714285717</c:v>
                </c:pt>
                <c:pt idx="1798" formatCode="0">
                  <c:v>41256.476190476191</c:v>
                </c:pt>
                <c:pt idx="1799" formatCode="0">
                  <c:v>41247.619047619046</c:v>
                </c:pt>
                <c:pt idx="1800" formatCode="0">
                  <c:v>41245.428571428572</c:v>
                </c:pt>
                <c:pt idx="1801" formatCode="0">
                  <c:v>41242.809523809527</c:v>
                </c:pt>
                <c:pt idx="1802" formatCode="0">
                  <c:v>41223.285714285717</c:v>
                </c:pt>
                <c:pt idx="1803" formatCode="0">
                  <c:v>41192.142857142855</c:v>
                </c:pt>
                <c:pt idx="1804" formatCode="0">
                  <c:v>40930.095238095237</c:v>
                </c:pt>
                <c:pt idx="1805" formatCode="0">
                  <c:v>40551.190476190473</c:v>
                </c:pt>
                <c:pt idx="1806" formatCode="0">
                  <c:v>40434.142857142855</c:v>
                </c:pt>
                <c:pt idx="1807" formatCode="0">
                  <c:v>40328.333333333336</c:v>
                </c:pt>
                <c:pt idx="1808" formatCode="0">
                  <c:v>40150.380952380954</c:v>
                </c:pt>
                <c:pt idx="1809" formatCode="0">
                  <c:v>39981.952380952382</c:v>
                </c:pt>
                <c:pt idx="1810" formatCode="0">
                  <c:v>39873</c:v>
                </c:pt>
                <c:pt idx="1811" formatCode="0">
                  <c:v>39755.190476190473</c:v>
                </c:pt>
                <c:pt idx="1812" formatCode="0">
                  <c:v>39656.952380952382</c:v>
                </c:pt>
                <c:pt idx="1813" formatCode="0">
                  <c:v>39569.285714285717</c:v>
                </c:pt>
                <c:pt idx="1814" formatCode="0">
                  <c:v>39467.952380952382</c:v>
                </c:pt>
                <c:pt idx="1815" formatCode="0">
                  <c:v>39379.285714285717</c:v>
                </c:pt>
                <c:pt idx="1816" formatCode="0">
                  <c:v>39270.285714285717</c:v>
                </c:pt>
                <c:pt idx="1817" formatCode="0">
                  <c:v>39131.333333333336</c:v>
                </c:pt>
                <c:pt idx="1818" formatCode="0">
                  <c:v>38965.904761904763</c:v>
                </c:pt>
                <c:pt idx="1819" formatCode="0">
                  <c:v>38777.142857142855</c:v>
                </c:pt>
                <c:pt idx="1820" formatCode="0">
                  <c:v>38553.571428571428</c:v>
                </c:pt>
                <c:pt idx="1821" formatCode="0">
                  <c:v>38336.666666666664</c:v>
                </c:pt>
                <c:pt idx="1822" formatCode="0">
                  <c:v>38106.142857142855</c:v>
                </c:pt>
                <c:pt idx="1823" formatCode="0">
                  <c:v>37860.523809523809</c:v>
                </c:pt>
                <c:pt idx="1824" formatCode="0">
                  <c:v>37606.238095238092</c:v>
                </c:pt>
                <c:pt idx="1825" formatCode="0">
                  <c:v>37608.476190476191</c:v>
                </c:pt>
                <c:pt idx="1826" formatCode="0">
                  <c:v>37888.333333333336</c:v>
                </c:pt>
                <c:pt idx="1827" formatCode="0">
                  <c:v>38171.666666666664</c:v>
                </c:pt>
                <c:pt idx="1828" formatCode="0">
                  <c:v>38184.714285714283</c:v>
                </c:pt>
                <c:pt idx="1829" formatCode="0">
                  <c:v>37928.619047619046</c:v>
                </c:pt>
                <c:pt idx="1830" formatCode="0">
                  <c:v>37641.285714285717</c:v>
                </c:pt>
                <c:pt idx="1831" formatCode="0">
                  <c:v>37339.333333333336</c:v>
                </c:pt>
                <c:pt idx="1832" formatCode="0">
                  <c:v>37032.285714285717</c:v>
                </c:pt>
                <c:pt idx="1833" formatCode="0">
                  <c:v>36709.761904761908</c:v>
                </c:pt>
                <c:pt idx="1834" formatCode="0">
                  <c:v>36376.904761904763</c:v>
                </c:pt>
                <c:pt idx="1835" formatCode="0">
                  <c:v>36048.142857142855</c:v>
                </c:pt>
                <c:pt idx="1836" formatCode="0">
                  <c:v>35727.714285714283</c:v>
                </c:pt>
                <c:pt idx="1837" formatCode="0">
                  <c:v>35421.142857142855</c:v>
                </c:pt>
                <c:pt idx="1838" formatCode="0">
                  <c:v>35131.428571428572</c:v>
                </c:pt>
                <c:pt idx="1839" formatCode="0">
                  <c:v>34853.190476190473</c:v>
                </c:pt>
                <c:pt idx="1840" formatCode="0">
                  <c:v>34626.238095238092</c:v>
                </c:pt>
                <c:pt idx="1841" formatCode="0">
                  <c:v>34396.142857142855</c:v>
                </c:pt>
                <c:pt idx="1842" formatCode="0">
                  <c:v>34138.904761904763</c:v>
                </c:pt>
                <c:pt idx="1843" formatCode="0">
                  <c:v>33880.142857142855</c:v>
                </c:pt>
                <c:pt idx="1844" formatCode="0">
                  <c:v>33658.904761904763</c:v>
                </c:pt>
                <c:pt idx="1845" formatCode="0">
                  <c:v>33459.619047619046</c:v>
                </c:pt>
                <c:pt idx="1846" formatCode="0">
                  <c:v>33103.666666666664</c:v>
                </c:pt>
                <c:pt idx="1847" formatCode="0">
                  <c:v>32580.285714285714</c:v>
                </c:pt>
                <c:pt idx="1848" formatCode="0">
                  <c:v>32052.809523809523</c:v>
                </c:pt>
                <c:pt idx="1849" formatCode="0">
                  <c:v>31784.095238095237</c:v>
                </c:pt>
                <c:pt idx="1850" formatCode="0">
                  <c:v>31776.095238095237</c:v>
                </c:pt>
                <c:pt idx="1851" formatCode="0">
                  <c:v>31775.047619047618</c:v>
                </c:pt>
                <c:pt idx="1852" formatCode="0">
                  <c:v>31759.238095238095</c:v>
                </c:pt>
                <c:pt idx="1853" formatCode="0">
                  <c:v>31732.142857142859</c:v>
                </c:pt>
                <c:pt idx="1854" formatCode="0">
                  <c:v>31700.761904761905</c:v>
                </c:pt>
                <c:pt idx="1855" formatCode="0">
                  <c:v>31677.380952380954</c:v>
                </c:pt>
                <c:pt idx="1856" formatCode="0">
                  <c:v>31648.238095238095</c:v>
                </c:pt>
                <c:pt idx="1857" formatCode="0">
                  <c:v>31623.238095238095</c:v>
                </c:pt>
                <c:pt idx="1858" formatCode="0">
                  <c:v>31602.380952380954</c:v>
                </c:pt>
                <c:pt idx="1859" formatCode="0">
                  <c:v>31595.428571428572</c:v>
                </c:pt>
                <c:pt idx="1860" formatCode="0">
                  <c:v>31597.285714285714</c:v>
                </c:pt>
                <c:pt idx="1861" formatCode="0">
                  <c:v>31576.904761904763</c:v>
                </c:pt>
                <c:pt idx="1862" formatCode="0">
                  <c:v>31587.714285714286</c:v>
                </c:pt>
                <c:pt idx="1863" formatCode="0">
                  <c:v>31641.095238095237</c:v>
                </c:pt>
                <c:pt idx="1864" formatCode="0">
                  <c:v>31728</c:v>
                </c:pt>
                <c:pt idx="1865" formatCode="0">
                  <c:v>31741</c:v>
                </c:pt>
                <c:pt idx="1866" formatCode="0">
                  <c:v>31609</c:v>
                </c:pt>
                <c:pt idx="1867" formatCode="0">
                  <c:v>31625.952380952382</c:v>
                </c:pt>
                <c:pt idx="1868" formatCode="0">
                  <c:v>31836.476190476191</c:v>
                </c:pt>
                <c:pt idx="1869" formatCode="0">
                  <c:v>32058.142857142859</c:v>
                </c:pt>
                <c:pt idx="1870" formatCode="0">
                  <c:v>32288.904761904763</c:v>
                </c:pt>
                <c:pt idx="1871" formatCode="0">
                  <c:v>32539.571428571428</c:v>
                </c:pt>
                <c:pt idx="1872" formatCode="0">
                  <c:v>32783.571428571428</c:v>
                </c:pt>
                <c:pt idx="1873" formatCode="0">
                  <c:v>33037.761904761908</c:v>
                </c:pt>
                <c:pt idx="1874" formatCode="0">
                  <c:v>33286.571428571428</c:v>
                </c:pt>
                <c:pt idx="1875" formatCode="0">
                  <c:v>33559.666666666664</c:v>
                </c:pt>
                <c:pt idx="1876" formatCode="0">
                  <c:v>33866.523809523809</c:v>
                </c:pt>
                <c:pt idx="1877" formatCode="0">
                  <c:v>34208.571428571428</c:v>
                </c:pt>
                <c:pt idx="1878" formatCode="0">
                  <c:v>34573.428571428572</c:v>
                </c:pt>
                <c:pt idx="1879" formatCode="0">
                  <c:v>34943.857142857145</c:v>
                </c:pt>
                <c:pt idx="1880" formatCode="0">
                  <c:v>35298.857142857145</c:v>
                </c:pt>
                <c:pt idx="1881" formatCode="0">
                  <c:v>35644.809523809527</c:v>
                </c:pt>
                <c:pt idx="1882" formatCode="0">
                  <c:v>35987.190476190473</c:v>
                </c:pt>
                <c:pt idx="1883" formatCode="0">
                  <c:v>36306.238095238092</c:v>
                </c:pt>
                <c:pt idx="1884" formatCode="0">
                  <c:v>36681.857142857145</c:v>
                </c:pt>
                <c:pt idx="1885" formatCode="0">
                  <c:v>37042.857142857145</c:v>
                </c:pt>
                <c:pt idx="1886" formatCode="0">
                  <c:v>37465.523809523809</c:v>
                </c:pt>
                <c:pt idx="1887" formatCode="0">
                  <c:v>38040.333333333336</c:v>
                </c:pt>
                <c:pt idx="1888" formatCode="0">
                  <c:v>38640.095238095237</c:v>
                </c:pt>
                <c:pt idx="1889" formatCode="0">
                  <c:v>39176.619047619046</c:v>
                </c:pt>
                <c:pt idx="1890" formatCode="0">
                  <c:v>39633.428571428572</c:v>
                </c:pt>
                <c:pt idx="1891" formatCode="0">
                  <c:v>40135.142857142855</c:v>
                </c:pt>
                <c:pt idx="1892" formatCode="0">
                  <c:v>40647.761904761908</c:v>
                </c:pt>
                <c:pt idx="1893" formatCode="0">
                  <c:v>41222.619047619046</c:v>
                </c:pt>
                <c:pt idx="1894" formatCode="0">
                  <c:v>41924.142857142855</c:v>
                </c:pt>
                <c:pt idx="1895" formatCode="0">
                  <c:v>42668.095238095237</c:v>
                </c:pt>
                <c:pt idx="1896" formatCode="0">
                  <c:v>43427.714285714283</c:v>
                </c:pt>
                <c:pt idx="1897" formatCode="0">
                  <c:v>44189.952380952382</c:v>
                </c:pt>
                <c:pt idx="1898" formatCode="0">
                  <c:v>44928.380952380954</c:v>
                </c:pt>
                <c:pt idx="1899" formatCode="0">
                  <c:v>45682.476190476191</c:v>
                </c:pt>
                <c:pt idx="1900" formatCode="0">
                  <c:v>46444.238095238092</c:v>
                </c:pt>
                <c:pt idx="1901" formatCode="0">
                  <c:v>47216.380952380954</c:v>
                </c:pt>
                <c:pt idx="1902" formatCode="0">
                  <c:v>48000</c:v>
                </c:pt>
                <c:pt idx="1903" formatCode="0">
                  <c:v>48823.904761904763</c:v>
                </c:pt>
                <c:pt idx="1904" formatCode="0">
                  <c:v>49635.571428571428</c:v>
                </c:pt>
                <c:pt idx="1905" formatCode="0">
                  <c:v>50367.285714285717</c:v>
                </c:pt>
                <c:pt idx="1906" formatCode="0">
                  <c:v>51140.857142857145</c:v>
                </c:pt>
                <c:pt idx="1907" formatCode="0">
                  <c:v>51946.285714285717</c:v>
                </c:pt>
                <c:pt idx="1908" formatCode="0">
                  <c:v>52765.047619047618</c:v>
                </c:pt>
                <c:pt idx="1909" formatCode="0">
                  <c:v>53496.047619047618</c:v>
                </c:pt>
                <c:pt idx="1910" formatCode="0">
                  <c:v>54145.333333333336</c:v>
                </c:pt>
                <c:pt idx="1911" formatCode="0">
                  <c:v>54899.761904761908</c:v>
                </c:pt>
                <c:pt idx="1912" formatCode="0">
                  <c:v>55637.761904761908</c:v>
                </c:pt>
                <c:pt idx="1913" formatCode="0">
                  <c:v>56365.952380952382</c:v>
                </c:pt>
                <c:pt idx="1914" formatCode="0">
                  <c:v>57063.857142857145</c:v>
                </c:pt>
                <c:pt idx="1915" formatCode="0">
                  <c:v>57648.666666666664</c:v>
                </c:pt>
                <c:pt idx="1916" formatCode="0">
                  <c:v>58223.380952380954</c:v>
                </c:pt>
                <c:pt idx="1917" formatCode="0">
                  <c:v>58811.333333333336</c:v>
                </c:pt>
                <c:pt idx="1918" formatCode="0">
                  <c:v>59366.428571428572</c:v>
                </c:pt>
                <c:pt idx="1919" formatCode="0">
                  <c:v>59924</c:v>
                </c:pt>
                <c:pt idx="1920" formatCode="0">
                  <c:v>60451.190476190473</c:v>
                </c:pt>
                <c:pt idx="1921" formatCode="0">
                  <c:v>60973.857142857145</c:v>
                </c:pt>
                <c:pt idx="1922" formatCode="0">
                  <c:v>61475.666666666664</c:v>
                </c:pt>
                <c:pt idx="1923" formatCode="0">
                  <c:v>61956.809523809527</c:v>
                </c:pt>
                <c:pt idx="1924" formatCode="0">
                  <c:v>62397.904761904763</c:v>
                </c:pt>
                <c:pt idx="1925" formatCode="0">
                  <c:v>62844.666666666664</c:v>
                </c:pt>
                <c:pt idx="1926" formatCode="0">
                  <c:v>63280.714285714283</c:v>
                </c:pt>
                <c:pt idx="1927" formatCode="0">
                  <c:v>63684.857142857145</c:v>
                </c:pt>
                <c:pt idx="1928" formatCode="0">
                  <c:v>63961.714285714283</c:v>
                </c:pt>
                <c:pt idx="1929" formatCode="0">
                  <c:v>63921.047619047618</c:v>
                </c:pt>
                <c:pt idx="1930" formatCode="0">
                  <c:v>63936.333333333336</c:v>
                </c:pt>
                <c:pt idx="1931" formatCode="0">
                  <c:v>64087.142857142855</c:v>
                </c:pt>
                <c:pt idx="1932" formatCode="0">
                  <c:v>64211.428571428572</c:v>
                </c:pt>
                <c:pt idx="1933" formatCode="0">
                  <c:v>64319.190476190473</c:v>
                </c:pt>
                <c:pt idx="1934" formatCode="0">
                  <c:v>64407.476190476191</c:v>
                </c:pt>
                <c:pt idx="1935" formatCode="0">
                  <c:v>64495.142857142855</c:v>
                </c:pt>
                <c:pt idx="1936" formatCode="0">
                  <c:v>64577.333333333336</c:v>
                </c:pt>
                <c:pt idx="1937" formatCode="0">
                  <c:v>64629.380952380954</c:v>
                </c:pt>
                <c:pt idx="1938" formatCode="0">
                  <c:v>64647.952380952382</c:v>
                </c:pt>
                <c:pt idx="1939" formatCode="0">
                  <c:v>64660.666666666664</c:v>
                </c:pt>
                <c:pt idx="1940" formatCode="0">
                  <c:v>64665.857142857145</c:v>
                </c:pt>
                <c:pt idx="1941" formatCode="0">
                  <c:v>64656.476190476191</c:v>
                </c:pt>
                <c:pt idx="1942" formatCode="0">
                  <c:v>64672.142857142855</c:v>
                </c:pt>
                <c:pt idx="1943" formatCode="0">
                  <c:v>64773.095238095237</c:v>
                </c:pt>
                <c:pt idx="1944" formatCode="0">
                  <c:v>64866.809523809527</c:v>
                </c:pt>
                <c:pt idx="1945" formatCode="0">
                  <c:v>64977.333333333336</c:v>
                </c:pt>
                <c:pt idx="1946" formatCode="0">
                  <c:v>65065.809523809527</c:v>
                </c:pt>
                <c:pt idx="1947" formatCode="0">
                  <c:v>65164.523809523809</c:v>
                </c:pt>
                <c:pt idx="1948" formatCode="0">
                  <c:v>65248.809523809527</c:v>
                </c:pt>
                <c:pt idx="1949" formatCode="0">
                  <c:v>65407.952380952382</c:v>
                </c:pt>
                <c:pt idx="1950" formatCode="0">
                  <c:v>65831.476190476184</c:v>
                </c:pt>
                <c:pt idx="1951" formatCode="0">
                  <c:v>66267.333333333328</c:v>
                </c:pt>
                <c:pt idx="1952" formatCode="0">
                  <c:v>66362</c:v>
                </c:pt>
                <c:pt idx="1953" formatCode="0">
                  <c:v>66073.523809523816</c:v>
                </c:pt>
                <c:pt idx="1954" formatCode="0">
                  <c:v>65809.476190476184</c:v>
                </c:pt>
                <c:pt idx="1955" formatCode="0">
                  <c:v>65514.619047619046</c:v>
                </c:pt>
                <c:pt idx="1956" formatCode="0">
                  <c:v>65203.714285714283</c:v>
                </c:pt>
                <c:pt idx="1957" formatCode="0">
                  <c:v>64868.476190476191</c:v>
                </c:pt>
                <c:pt idx="1958" formatCode="0">
                  <c:v>64534.904761904763</c:v>
                </c:pt>
                <c:pt idx="1959" formatCode="0">
                  <c:v>64188.809523809527</c:v>
                </c:pt>
                <c:pt idx="1960" formatCode="0">
                  <c:v>63839.666666666664</c:v>
                </c:pt>
                <c:pt idx="1961" formatCode="0">
                  <c:v>63486</c:v>
                </c:pt>
                <c:pt idx="1962" formatCode="0">
                  <c:v>63137.285714285717</c:v>
                </c:pt>
                <c:pt idx="1963" formatCode="0">
                  <c:v>62804.619047619046</c:v>
                </c:pt>
                <c:pt idx="1964" formatCode="0">
                  <c:v>62378.571428571428</c:v>
                </c:pt>
                <c:pt idx="1965" formatCode="0">
                  <c:v>62005.571428571428</c:v>
                </c:pt>
                <c:pt idx="1966" formatCode="0">
                  <c:v>61640.857142857145</c:v>
                </c:pt>
                <c:pt idx="1967" formatCode="0">
                  <c:v>61297.476190476191</c:v>
                </c:pt>
                <c:pt idx="1968" formatCode="0">
                  <c:v>60932.666666666664</c:v>
                </c:pt>
                <c:pt idx="1969" formatCode="0">
                  <c:v>60533.190476190473</c:v>
                </c:pt>
                <c:pt idx="1970" formatCode="0">
                  <c:v>60128.714285714283</c:v>
                </c:pt>
                <c:pt idx="1971" formatCode="0">
                  <c:v>59769.285714285717</c:v>
                </c:pt>
                <c:pt idx="1972" formatCode="0">
                  <c:v>59099.428571428572</c:v>
                </c:pt>
                <c:pt idx="1973" formatCode="0">
                  <c:v>58563.809523809527</c:v>
                </c:pt>
                <c:pt idx="1974" formatCode="0">
                  <c:v>58413.428571428572</c:v>
                </c:pt>
                <c:pt idx="1975" formatCode="0">
                  <c:v>58209.761904761908</c:v>
                </c:pt>
                <c:pt idx="1976" formatCode="0">
                  <c:v>58044.619047619046</c:v>
                </c:pt>
                <c:pt idx="1977" formatCode="0">
                  <c:v>57877.095238095237</c:v>
                </c:pt>
                <c:pt idx="1978" formatCode="0">
                  <c:v>57718</c:v>
                </c:pt>
                <c:pt idx="1979" formatCode="0">
                  <c:v>57550.666666666664</c:v>
                </c:pt>
                <c:pt idx="1980" formatCode="0">
                  <c:v>57380</c:v>
                </c:pt>
                <c:pt idx="1981" formatCode="0">
                  <c:v>57194.523809523809</c:v>
                </c:pt>
                <c:pt idx="1982" formatCode="0">
                  <c:v>56997.619047619046</c:v>
                </c:pt>
                <c:pt idx="1983" formatCode="0">
                  <c:v>56790.476190476191</c:v>
                </c:pt>
                <c:pt idx="1984" formatCode="0">
                  <c:v>56505.571428571428</c:v>
                </c:pt>
                <c:pt idx="1985" formatCode="0">
                  <c:v>56232.714285714283</c:v>
                </c:pt>
                <c:pt idx="1986" formatCode="0">
                  <c:v>55899.904761904763</c:v>
                </c:pt>
                <c:pt idx="1987" formatCode="0">
                  <c:v>55527.952380952382</c:v>
                </c:pt>
                <c:pt idx="1988" formatCode="0">
                  <c:v>55148.714285714283</c:v>
                </c:pt>
                <c:pt idx="1989" formatCode="0">
                  <c:v>54786.238095238092</c:v>
                </c:pt>
                <c:pt idx="1990" formatCode="0">
                  <c:v>54454.476190476191</c:v>
                </c:pt>
                <c:pt idx="1991" formatCode="0">
                  <c:v>53750.571428571428</c:v>
                </c:pt>
                <c:pt idx="1992" formatCode="0">
                  <c:v>52755.761904761908</c:v>
                </c:pt>
                <c:pt idx="1993" formatCode="0">
                  <c:v>52042.571428571428</c:v>
                </c:pt>
                <c:pt idx="1994" formatCode="0">
                  <c:v>51519.095238095237</c:v>
                </c:pt>
                <c:pt idx="1995" formatCode="0">
                  <c:v>50979.666666666664</c:v>
                </c:pt>
                <c:pt idx="1996" formatCode="0">
                  <c:v>50462.142857142855</c:v>
                </c:pt>
                <c:pt idx="1997" formatCode="0">
                  <c:v>49939.809523809527</c:v>
                </c:pt>
                <c:pt idx="1998" formatCode="0">
                  <c:v>49407.571428571428</c:v>
                </c:pt>
                <c:pt idx="1999" formatCode="0">
                  <c:v>48875.809523809527</c:v>
                </c:pt>
                <c:pt idx="2000" formatCode="0">
                  <c:v>48363</c:v>
                </c:pt>
                <c:pt idx="2001" formatCode="0">
                  <c:v>47847.571428571428</c:v>
                </c:pt>
                <c:pt idx="2002" formatCode="0">
                  <c:v>47345.666666666664</c:v>
                </c:pt>
                <c:pt idx="2003" formatCode="0">
                  <c:v>46851.428571428572</c:v>
                </c:pt>
                <c:pt idx="2004" formatCode="0">
                  <c:v>46386.523809523809</c:v>
                </c:pt>
                <c:pt idx="2005" formatCode="0">
                  <c:v>45940.523809523809</c:v>
                </c:pt>
                <c:pt idx="2006" formatCode="0">
                  <c:v>45514.428571428572</c:v>
                </c:pt>
                <c:pt idx="2007" formatCode="0">
                  <c:v>45107.095238095237</c:v>
                </c:pt>
                <c:pt idx="2008" formatCode="0">
                  <c:v>44741.619047619046</c:v>
                </c:pt>
                <c:pt idx="2009" formatCode="0">
                  <c:v>44359.047619047618</c:v>
                </c:pt>
                <c:pt idx="2010" formatCode="0">
                  <c:v>43987.047619047618</c:v>
                </c:pt>
                <c:pt idx="2011" formatCode="0">
                  <c:v>43720.285714285717</c:v>
                </c:pt>
                <c:pt idx="2012" formatCode="0">
                  <c:v>43864.142857142855</c:v>
                </c:pt>
                <c:pt idx="2013" formatCode="0">
                  <c:v>44296.333333333336</c:v>
                </c:pt>
                <c:pt idx="2014" formatCode="0">
                  <c:v>44743.428571428572</c:v>
                </c:pt>
                <c:pt idx="2015" formatCode="0">
                  <c:v>45194.095238095237</c:v>
                </c:pt>
                <c:pt idx="2016" formatCode="0">
                  <c:v>45331.142857142855</c:v>
                </c:pt>
                <c:pt idx="2017" formatCode="0">
                  <c:v>45278.904761904763</c:v>
                </c:pt>
                <c:pt idx="2018" formatCode="0">
                  <c:v>45264.761904761908</c:v>
                </c:pt>
                <c:pt idx="2019" formatCode="0">
                  <c:v>45323.809523809527</c:v>
                </c:pt>
                <c:pt idx="2020" formatCode="0">
                  <c:v>45574.428571428572</c:v>
                </c:pt>
                <c:pt idx="2021" formatCode="0">
                  <c:v>46015.714285714283</c:v>
                </c:pt>
                <c:pt idx="2022" formatCode="0">
                  <c:v>46467.809523809527</c:v>
                </c:pt>
                <c:pt idx="2023" formatCode="0">
                  <c:v>46922.142857142855</c:v>
                </c:pt>
                <c:pt idx="2024" formatCode="0">
                  <c:v>47364.904761904763</c:v>
                </c:pt>
                <c:pt idx="2025" formatCode="0">
                  <c:v>47783.428571428572</c:v>
                </c:pt>
                <c:pt idx="2026" formatCode="0">
                  <c:v>48191.619047619046</c:v>
                </c:pt>
                <c:pt idx="2027" formatCode="0">
                  <c:v>48607.809523809527</c:v>
                </c:pt>
                <c:pt idx="2028" formatCode="0">
                  <c:v>49025.428571428572</c:v>
                </c:pt>
                <c:pt idx="2029" formatCode="0">
                  <c:v>49403.714285714283</c:v>
                </c:pt>
                <c:pt idx="2030" formatCode="0">
                  <c:v>49776</c:v>
                </c:pt>
                <c:pt idx="2031" formatCode="0">
                  <c:v>50146.190476190473</c:v>
                </c:pt>
                <c:pt idx="2032" formatCode="0">
                  <c:v>50429.523809523809</c:v>
                </c:pt>
                <c:pt idx="2033" formatCode="0">
                  <c:v>50677.285714285717</c:v>
                </c:pt>
                <c:pt idx="2034" formatCode="0">
                  <c:v>50896.428571428572</c:v>
                </c:pt>
                <c:pt idx="2035" formatCode="0">
                  <c:v>50650.190476190473</c:v>
                </c:pt>
                <c:pt idx="2036" formatCode="0">
                  <c:v>50196.476190476191</c:v>
                </c:pt>
                <c:pt idx="2037" formatCode="0">
                  <c:v>50047.190476190473</c:v>
                </c:pt>
                <c:pt idx="2038" formatCode="0">
                  <c:v>50109.666666666664</c:v>
                </c:pt>
                <c:pt idx="2039" formatCode="0">
                  <c:v>50150.571428571428</c:v>
                </c:pt>
                <c:pt idx="2040" formatCode="0">
                  <c:v>50103.952380952382</c:v>
                </c:pt>
                <c:pt idx="2041" formatCode="0">
                  <c:v>49889.952380952382</c:v>
                </c:pt>
                <c:pt idx="2042" formatCode="0">
                  <c:v>49492.666666666664</c:v>
                </c:pt>
                <c:pt idx="2043" formatCode="0">
                  <c:v>49125.428571428572</c:v>
                </c:pt>
                <c:pt idx="2044" formatCode="0">
                  <c:v>48768.857142857145</c:v>
                </c:pt>
                <c:pt idx="2045" formatCode="0">
                  <c:v>48450.238095238092</c:v>
                </c:pt>
                <c:pt idx="2046" formatCode="0">
                  <c:v>48121.142857142855</c:v>
                </c:pt>
                <c:pt idx="2047" formatCode="0">
                  <c:v>47799.476190476191</c:v>
                </c:pt>
                <c:pt idx="2048" formatCode="0">
                  <c:v>47442.047619047618</c:v>
                </c:pt>
                <c:pt idx="2049" formatCode="0">
                  <c:v>47088.666666666664</c:v>
                </c:pt>
                <c:pt idx="2050" formatCode="0">
                  <c:v>46758.333333333336</c:v>
                </c:pt>
                <c:pt idx="2051" formatCode="0">
                  <c:v>46470.380952380954</c:v>
                </c:pt>
                <c:pt idx="2052" formatCode="0">
                  <c:v>46181</c:v>
                </c:pt>
                <c:pt idx="2053" formatCode="0">
                  <c:v>45895.666666666664</c:v>
                </c:pt>
                <c:pt idx="2054" formatCode="0">
                  <c:v>45622.952380952382</c:v>
                </c:pt>
                <c:pt idx="2055" formatCode="0">
                  <c:v>45355.952380952382</c:v>
                </c:pt>
                <c:pt idx="2056" formatCode="0">
                  <c:v>45539.095238095237</c:v>
                </c:pt>
                <c:pt idx="2057" formatCode="0">
                  <c:v>45912.238095238092</c:v>
                </c:pt>
                <c:pt idx="2058" formatCode="0">
                  <c:v>46297.761904761908</c:v>
                </c:pt>
                <c:pt idx="2059" formatCode="0">
                  <c:v>46671.523809523809</c:v>
                </c:pt>
                <c:pt idx="2060" formatCode="0">
                  <c:v>46674.238095238092</c:v>
                </c:pt>
                <c:pt idx="2061" formatCode="0">
                  <c:v>46500.809523809527</c:v>
                </c:pt>
                <c:pt idx="2062" formatCode="0">
                  <c:v>46299.333333333336</c:v>
                </c:pt>
                <c:pt idx="2063" formatCode="0">
                  <c:v>46109.095238095237</c:v>
                </c:pt>
                <c:pt idx="2064" formatCode="0">
                  <c:v>45906.761904761908</c:v>
                </c:pt>
                <c:pt idx="2065" formatCode="0">
                  <c:v>45699.142857142855</c:v>
                </c:pt>
                <c:pt idx="2066" formatCode="0">
                  <c:v>45471.666666666664</c:v>
                </c:pt>
                <c:pt idx="2067" formatCode="0">
                  <c:v>45259.333333333336</c:v>
                </c:pt>
                <c:pt idx="2068" formatCode="0">
                  <c:v>45064.428571428572</c:v>
                </c:pt>
                <c:pt idx="2069" formatCode="0">
                  <c:v>44869.666666666664</c:v>
                </c:pt>
                <c:pt idx="2070" formatCode="0">
                  <c:v>44689.190476190473</c:v>
                </c:pt>
                <c:pt idx="2071" formatCode="0">
                  <c:v>44512.523809523809</c:v>
                </c:pt>
                <c:pt idx="2072" formatCode="0">
                  <c:v>44345.809523809527</c:v>
                </c:pt>
                <c:pt idx="2073" formatCode="0">
                  <c:v>44172.571428571428</c:v>
                </c:pt>
                <c:pt idx="2074" formatCode="0">
                  <c:v>43915.380952380954</c:v>
                </c:pt>
                <c:pt idx="2075" formatCode="0">
                  <c:v>43693.428571428572</c:v>
                </c:pt>
                <c:pt idx="2076" formatCode="0">
                  <c:v>43493.809523809527</c:v>
                </c:pt>
                <c:pt idx="2077" formatCode="0">
                  <c:v>43310.904761904763</c:v>
                </c:pt>
                <c:pt idx="2078" formatCode="0">
                  <c:v>43158.761904761908</c:v>
                </c:pt>
                <c:pt idx="2079" formatCode="0">
                  <c:v>42817.380952380954</c:v>
                </c:pt>
                <c:pt idx="2080" formatCode="0">
                  <c:v>42322.571428571428</c:v>
                </c:pt>
                <c:pt idx="2081" formatCode="0">
                  <c:v>42206.285714285717</c:v>
                </c:pt>
                <c:pt idx="2082" formatCode="0">
                  <c:v>42311.428571428572</c:v>
                </c:pt>
                <c:pt idx="2083" formatCode="0">
                  <c:v>42421.571428571428</c:v>
                </c:pt>
                <c:pt idx="2084" formatCode="0">
                  <c:v>42521.333333333336</c:v>
                </c:pt>
                <c:pt idx="2085" formatCode="0">
                  <c:v>42612.428571428572</c:v>
                </c:pt>
                <c:pt idx="2086" formatCode="0">
                  <c:v>42703.714285714283</c:v>
                </c:pt>
                <c:pt idx="2087" formatCode="0">
                  <c:v>42789.809523809527</c:v>
                </c:pt>
                <c:pt idx="2088" formatCode="0">
                  <c:v>42861.428571428572</c:v>
                </c:pt>
                <c:pt idx="2089" formatCode="0">
                  <c:v>42911.952380952382</c:v>
                </c:pt>
                <c:pt idx="2090" formatCode="0">
                  <c:v>42971.476190476191</c:v>
                </c:pt>
                <c:pt idx="2091" formatCode="0">
                  <c:v>43013</c:v>
                </c:pt>
                <c:pt idx="2092" formatCode="0">
                  <c:v>43033.952380952382</c:v>
                </c:pt>
                <c:pt idx="2093" formatCode="0">
                  <c:v>43030.333333333336</c:v>
                </c:pt>
                <c:pt idx="2094" formatCode="0">
                  <c:v>43018.142857142855</c:v>
                </c:pt>
                <c:pt idx="2095" formatCode="0">
                  <c:v>43058.761904761908</c:v>
                </c:pt>
                <c:pt idx="2096" formatCode="0">
                  <c:v>43062.714285714283</c:v>
                </c:pt>
                <c:pt idx="2097" formatCode="0">
                  <c:v>42873.809523809527</c:v>
                </c:pt>
                <c:pt idx="2098" formatCode="0">
                  <c:v>42669.523809523809</c:v>
                </c:pt>
                <c:pt idx="2099" formatCode="0">
                  <c:v>42284.142857142855</c:v>
                </c:pt>
                <c:pt idx="2100" formatCode="0">
                  <c:v>42087</c:v>
                </c:pt>
                <c:pt idx="2101" formatCode="0">
                  <c:v>42040.809523809527</c:v>
                </c:pt>
                <c:pt idx="2102" formatCode="0">
                  <c:v>41996.619047619046</c:v>
                </c:pt>
                <c:pt idx="2103" formatCode="0">
                  <c:v>41932.952380952382</c:v>
                </c:pt>
                <c:pt idx="2104" formatCode="0">
                  <c:v>41885.047619047618</c:v>
                </c:pt>
                <c:pt idx="2105" formatCode="0">
                  <c:v>41869.047619047618</c:v>
                </c:pt>
                <c:pt idx="2106" formatCode="0">
                  <c:v>41882.523809523809</c:v>
                </c:pt>
                <c:pt idx="2107" formatCode="0">
                  <c:v>41921.714285714283</c:v>
                </c:pt>
                <c:pt idx="2108" formatCode="0">
                  <c:v>41969.571428571428</c:v>
                </c:pt>
                <c:pt idx="2109" formatCode="0">
                  <c:v>42045.333333333336</c:v>
                </c:pt>
                <c:pt idx="2110" formatCode="0">
                  <c:v>42146</c:v>
                </c:pt>
                <c:pt idx="2111" formatCode="0">
                  <c:v>42255.476190476191</c:v>
                </c:pt>
                <c:pt idx="2112" formatCode="0">
                  <c:v>42373.904761904763</c:v>
                </c:pt>
                <c:pt idx="2113" formatCode="0">
                  <c:v>42496.761904761908</c:v>
                </c:pt>
                <c:pt idx="2114" formatCode="0">
                  <c:v>42620.523809523809</c:v>
                </c:pt>
                <c:pt idx="2115" formatCode="0">
                  <c:v>42754.571428571428</c:v>
                </c:pt>
                <c:pt idx="2116" formatCode="0">
                  <c:v>42904.333333333336</c:v>
                </c:pt>
                <c:pt idx="2117" formatCode="0">
                  <c:v>43063.095238095237</c:v>
                </c:pt>
                <c:pt idx="2118" formatCode="0">
                  <c:v>43391.952380952382</c:v>
                </c:pt>
                <c:pt idx="2119" formatCode="0">
                  <c:v>43746.809523809527</c:v>
                </c:pt>
                <c:pt idx="2120" formatCode="0">
                  <c:v>44281.761904761908</c:v>
                </c:pt>
                <c:pt idx="2121" formatCode="0">
                  <c:v>44822.476190476191</c:v>
                </c:pt>
                <c:pt idx="2122" formatCode="0">
                  <c:v>45165.142857142855</c:v>
                </c:pt>
                <c:pt idx="2123" formatCode="0">
                  <c:v>45359.619047619046</c:v>
                </c:pt>
                <c:pt idx="2124" formatCode="0">
                  <c:v>45558.952380952382</c:v>
                </c:pt>
                <c:pt idx="2125" formatCode="0">
                  <c:v>45763.142857142855</c:v>
                </c:pt>
                <c:pt idx="2126" formatCode="0">
                  <c:v>45926.476190476191</c:v>
                </c:pt>
                <c:pt idx="2127" formatCode="0">
                  <c:v>46065.047619047618</c:v>
                </c:pt>
                <c:pt idx="2128" formatCode="0">
                  <c:v>46177.761904761908</c:v>
                </c:pt>
                <c:pt idx="2129" formatCode="0">
                  <c:v>46286</c:v>
                </c:pt>
                <c:pt idx="2130" formatCode="0">
                  <c:v>46375.333333333336</c:v>
                </c:pt>
                <c:pt idx="2131" formatCode="0">
                  <c:v>46439.952380952382</c:v>
                </c:pt>
                <c:pt idx="2132" formatCode="0">
                  <c:v>46501.238095238092</c:v>
                </c:pt>
                <c:pt idx="2133" formatCode="0">
                  <c:v>46554.285714285717</c:v>
                </c:pt>
                <c:pt idx="2134" formatCode="0">
                  <c:v>46615.190476190473</c:v>
                </c:pt>
                <c:pt idx="2135" formatCode="0">
                  <c:v>46686.952380952382</c:v>
                </c:pt>
                <c:pt idx="2136" formatCode="0">
                  <c:v>46788.047619047618</c:v>
                </c:pt>
                <c:pt idx="2137" formatCode="0">
                  <c:v>46877.190476190473</c:v>
                </c:pt>
                <c:pt idx="2138" formatCode="0">
                  <c:v>46941.428571428572</c:v>
                </c:pt>
                <c:pt idx="2139" formatCode="0">
                  <c:v>47020.047619047618</c:v>
                </c:pt>
                <c:pt idx="2140" formatCode="0">
                  <c:v>47075</c:v>
                </c:pt>
                <c:pt idx="2141" formatCode="0">
                  <c:v>46915.142857142855</c:v>
                </c:pt>
                <c:pt idx="2142" formatCode="0">
                  <c:v>46579.333333333336</c:v>
                </c:pt>
                <c:pt idx="2143" formatCode="0">
                  <c:v>46427.571428571428</c:v>
                </c:pt>
                <c:pt idx="2144" formatCode="0">
                  <c:v>46393.285714285717</c:v>
                </c:pt>
                <c:pt idx="2145" formatCode="0">
                  <c:v>46336.095238095237</c:v>
                </c:pt>
                <c:pt idx="2146" formatCode="0">
                  <c:v>46248.809523809527</c:v>
                </c:pt>
                <c:pt idx="2147" formatCode="0">
                  <c:v>46149.476190476191</c:v>
                </c:pt>
                <c:pt idx="2148" formatCode="0">
                  <c:v>46021</c:v>
                </c:pt>
                <c:pt idx="2149" formatCode="0">
                  <c:v>45880.333333333336</c:v>
                </c:pt>
                <c:pt idx="2150" formatCode="0">
                  <c:v>45790.476190476191</c:v>
                </c:pt>
                <c:pt idx="2151" formatCode="0">
                  <c:v>45730</c:v>
                </c:pt>
                <c:pt idx="2152" formatCode="0">
                  <c:v>45670.428571428572</c:v>
                </c:pt>
                <c:pt idx="2153" formatCode="0">
                  <c:v>45616.904761904763</c:v>
                </c:pt>
                <c:pt idx="2154" formatCode="0">
                  <c:v>45560.857142857145</c:v>
                </c:pt>
                <c:pt idx="2155" formatCode="0">
                  <c:v>45489</c:v>
                </c:pt>
                <c:pt idx="2156" formatCode="0">
                  <c:v>45388.619047619046</c:v>
                </c:pt>
                <c:pt idx="2157" formatCode="0">
                  <c:v>45248.666666666664</c:v>
                </c:pt>
                <c:pt idx="2158" formatCode="0">
                  <c:v>45100.523809523809</c:v>
                </c:pt>
                <c:pt idx="2159" formatCode="0">
                  <c:v>44970.285714285717</c:v>
                </c:pt>
                <c:pt idx="2160" formatCode="0">
                  <c:v>44561.619047619046</c:v>
                </c:pt>
                <c:pt idx="2161" formatCode="0">
                  <c:v>43975.952380952382</c:v>
                </c:pt>
                <c:pt idx="2162" formatCode="0">
                  <c:v>43595.142857142855</c:v>
                </c:pt>
                <c:pt idx="2163" formatCode="0">
                  <c:v>43383.523809523809</c:v>
                </c:pt>
                <c:pt idx="2164" formatCode="0">
                  <c:v>43174.285714285717</c:v>
                </c:pt>
                <c:pt idx="2165" formatCode="0">
                  <c:v>42956.095238095237</c:v>
                </c:pt>
                <c:pt idx="2166" formatCode="0">
                  <c:v>42764.428571428572</c:v>
                </c:pt>
                <c:pt idx="2167" formatCode="0">
                  <c:v>42585.380952380954</c:v>
                </c:pt>
                <c:pt idx="2168" formatCode="0">
                  <c:v>42415.285714285717</c:v>
                </c:pt>
                <c:pt idx="2169" formatCode="0">
                  <c:v>42266.285714285717</c:v>
                </c:pt>
                <c:pt idx="2170" formatCode="0">
                  <c:v>42137</c:v>
                </c:pt>
                <c:pt idx="2171" formatCode="0">
                  <c:v>41977.142857142855</c:v>
                </c:pt>
                <c:pt idx="2172" formatCode="0">
                  <c:v>41808.428571428572</c:v>
                </c:pt>
                <c:pt idx="2173" formatCode="0">
                  <c:v>41637.761904761908</c:v>
                </c:pt>
                <c:pt idx="2174" formatCode="0">
                  <c:v>41459.047619047618</c:v>
                </c:pt>
                <c:pt idx="2175" formatCode="0">
                  <c:v>41307.333333333336</c:v>
                </c:pt>
                <c:pt idx="2176" formatCode="0">
                  <c:v>41152.857142857145</c:v>
                </c:pt>
                <c:pt idx="2177" formatCode="0">
                  <c:v>41019.095238095237</c:v>
                </c:pt>
                <c:pt idx="2178" formatCode="0">
                  <c:v>40912.952380952382</c:v>
                </c:pt>
                <c:pt idx="2179" formatCode="0">
                  <c:v>40819.904761904763</c:v>
                </c:pt>
                <c:pt idx="2180" formatCode="0">
                  <c:v>40484.523809523809</c:v>
                </c:pt>
                <c:pt idx="2181" formatCode="0">
                  <c:v>40279.238095238092</c:v>
                </c:pt>
                <c:pt idx="2182" formatCode="0">
                  <c:v>40247.666666666664</c:v>
                </c:pt>
                <c:pt idx="2183" formatCode="0">
                  <c:v>40208.571428571428</c:v>
                </c:pt>
                <c:pt idx="2184" formatCode="0">
                  <c:v>40174.476190476191</c:v>
                </c:pt>
                <c:pt idx="2185" formatCode="0">
                  <c:v>40140.095238095237</c:v>
                </c:pt>
                <c:pt idx="2186" formatCode="0">
                  <c:v>40161.523809523809</c:v>
                </c:pt>
                <c:pt idx="2187" formatCode="0">
                  <c:v>40181.095238095237</c:v>
                </c:pt>
                <c:pt idx="2188" formatCode="0">
                  <c:v>40211.047619047618</c:v>
                </c:pt>
                <c:pt idx="2189" formatCode="0">
                  <c:v>40240.047619047618</c:v>
                </c:pt>
                <c:pt idx="2190" formatCode="0">
                  <c:v>40246.095238095237</c:v>
                </c:pt>
                <c:pt idx="2191" formatCode="0">
                  <c:v>40230.285714285717</c:v>
                </c:pt>
                <c:pt idx="2192" formatCode="0">
                  <c:v>40198.380952380954</c:v>
                </c:pt>
                <c:pt idx="2193" formatCode="0">
                  <c:v>40151.666666666664</c:v>
                </c:pt>
                <c:pt idx="2194" formatCode="0">
                  <c:v>40097.380952380954</c:v>
                </c:pt>
                <c:pt idx="2195" formatCode="0">
                  <c:v>40025.285714285717</c:v>
                </c:pt>
                <c:pt idx="2196" formatCode="0">
                  <c:v>39922.809523809527</c:v>
                </c:pt>
                <c:pt idx="2197" formatCode="0">
                  <c:v>39826.476190476191</c:v>
                </c:pt>
                <c:pt idx="2198" formatCode="0">
                  <c:v>39713.523809523809</c:v>
                </c:pt>
                <c:pt idx="2199" formatCode="0">
                  <c:v>39577.428571428572</c:v>
                </c:pt>
                <c:pt idx="2200" formatCode="0">
                  <c:v>39433</c:v>
                </c:pt>
                <c:pt idx="2201" formatCode="0">
                  <c:v>39532.714285714283</c:v>
                </c:pt>
                <c:pt idx="2202" formatCode="0">
                  <c:v>39766.666666666664</c:v>
                </c:pt>
                <c:pt idx="2203" formatCode="0">
                  <c:v>40000.761904761908</c:v>
                </c:pt>
                <c:pt idx="2204" formatCode="0">
                  <c:v>40011.809523809527</c:v>
                </c:pt>
                <c:pt idx="2205" formatCode="0">
                  <c:v>39881.333333333336</c:v>
                </c:pt>
                <c:pt idx="2206" formatCode="0">
                  <c:v>39753.761904761908</c:v>
                </c:pt>
                <c:pt idx="2207" formatCode="0">
                  <c:v>39595.666666666664</c:v>
                </c:pt>
                <c:pt idx="2208" formatCode="0">
                  <c:v>39427.809523809527</c:v>
                </c:pt>
                <c:pt idx="2209" formatCode="0">
                  <c:v>39238</c:v>
                </c:pt>
                <c:pt idx="2210" formatCode="0">
                  <c:v>39040.285714285717</c:v>
                </c:pt>
                <c:pt idx="2211" formatCode="0">
                  <c:v>38857.333333333336</c:v>
                </c:pt>
                <c:pt idx="2212" formatCode="0">
                  <c:v>38679.238095238092</c:v>
                </c:pt>
                <c:pt idx="2213" formatCode="0">
                  <c:v>38489.047619047618</c:v>
                </c:pt>
                <c:pt idx="2214" formatCode="0">
                  <c:v>38307.238095238092</c:v>
                </c:pt>
                <c:pt idx="2215" formatCode="0">
                  <c:v>38137.666666666664</c:v>
                </c:pt>
                <c:pt idx="2216" formatCode="0">
                  <c:v>37969.285714285717</c:v>
                </c:pt>
                <c:pt idx="2217" formatCode="0">
                  <c:v>37798.714285714283</c:v>
                </c:pt>
                <c:pt idx="2218" formatCode="0">
                  <c:v>37623.809523809527</c:v>
                </c:pt>
                <c:pt idx="2219" formatCode="0">
                  <c:v>37447.380952380954</c:v>
                </c:pt>
                <c:pt idx="2220" formatCode="0">
                  <c:v>37260.619047619046</c:v>
                </c:pt>
                <c:pt idx="2221" formatCode="0">
                  <c:v>37074</c:v>
                </c:pt>
                <c:pt idx="2222" formatCode="0">
                  <c:v>36878.714285714283</c:v>
                </c:pt>
                <c:pt idx="2223" formatCode="0">
                  <c:v>36670.619047619046</c:v>
                </c:pt>
                <c:pt idx="2224" formatCode="0">
                  <c:v>36233.285714285717</c:v>
                </c:pt>
                <c:pt idx="2225" formatCode="0">
                  <c:v>35890.285714285717</c:v>
                </c:pt>
                <c:pt idx="2226" formatCode="0">
                  <c:v>35678.761904761908</c:v>
                </c:pt>
                <c:pt idx="2227" formatCode="0">
                  <c:v>35460.571428571428</c:v>
                </c:pt>
                <c:pt idx="2228" formatCode="0">
                  <c:v>35232.190476190473</c:v>
                </c:pt>
                <c:pt idx="2229" formatCode="0">
                  <c:v>34988.238095238092</c:v>
                </c:pt>
                <c:pt idx="2230" formatCode="0">
                  <c:v>34751.238095238092</c:v>
                </c:pt>
                <c:pt idx="2231" formatCode="0">
                  <c:v>34529.809523809527</c:v>
                </c:pt>
                <c:pt idx="2232" formatCode="0">
                  <c:v>34303.809523809527</c:v>
                </c:pt>
                <c:pt idx="2233" formatCode="0">
                  <c:v>34090.476190476191</c:v>
                </c:pt>
                <c:pt idx="2234" formatCode="0">
                  <c:v>33889.571428571428</c:v>
                </c:pt>
                <c:pt idx="2235" formatCode="0">
                  <c:v>33699.238095238092</c:v>
                </c:pt>
                <c:pt idx="2236" formatCode="0">
                  <c:v>33522.095238095237</c:v>
                </c:pt>
                <c:pt idx="2237" formatCode="0">
                  <c:v>33338.523809523809</c:v>
                </c:pt>
                <c:pt idx="2238" formatCode="0">
                  <c:v>33164</c:v>
                </c:pt>
                <c:pt idx="2239" formatCode="0">
                  <c:v>32995.285714285717</c:v>
                </c:pt>
                <c:pt idx="2240" formatCode="0">
                  <c:v>32833.523809523809</c:v>
                </c:pt>
                <c:pt idx="2241" formatCode="0">
                  <c:v>32677.857142857141</c:v>
                </c:pt>
                <c:pt idx="2242" formatCode="0">
                  <c:v>32523</c:v>
                </c:pt>
                <c:pt idx="2243" formatCode="0">
                  <c:v>32366.904761904763</c:v>
                </c:pt>
                <c:pt idx="2244" formatCode="0">
                  <c:v>32284.095238095237</c:v>
                </c:pt>
                <c:pt idx="2245" formatCode="0">
                  <c:v>32434.142857142859</c:v>
                </c:pt>
                <c:pt idx="2246" formatCode="0">
                  <c:v>32702.428571428572</c:v>
                </c:pt>
                <c:pt idx="2247" formatCode="0">
                  <c:v>32974.238095238092</c:v>
                </c:pt>
                <c:pt idx="2248" formatCode="0">
                  <c:v>33113.142857142855</c:v>
                </c:pt>
                <c:pt idx="2249" formatCode="0">
                  <c:v>33111.666666666664</c:v>
                </c:pt>
                <c:pt idx="2250" formatCode="0">
                  <c:v>33115.476190476191</c:v>
                </c:pt>
                <c:pt idx="2251" formatCode="0">
                  <c:v>33119</c:v>
                </c:pt>
                <c:pt idx="2252" formatCode="0">
                  <c:v>33109.047619047618</c:v>
                </c:pt>
                <c:pt idx="2253" formatCode="0">
                  <c:v>33105.047619047618</c:v>
                </c:pt>
                <c:pt idx="2254" formatCode="0">
                  <c:v>33099.952380952382</c:v>
                </c:pt>
                <c:pt idx="2255" formatCode="0">
                  <c:v>33080.857142857145</c:v>
                </c:pt>
                <c:pt idx="2256" formatCode="0">
                  <c:v>33045.619047619046</c:v>
                </c:pt>
                <c:pt idx="2257" formatCode="0">
                  <c:v>33011.761904761908</c:v>
                </c:pt>
                <c:pt idx="2258" formatCode="0">
                  <c:v>32981.285714285717</c:v>
                </c:pt>
                <c:pt idx="2259" formatCode="0">
                  <c:v>32934.619047619046</c:v>
                </c:pt>
                <c:pt idx="2260" formatCode="0">
                  <c:v>32873.047619047618</c:v>
                </c:pt>
                <c:pt idx="2261" formatCode="0">
                  <c:v>32808.571428571428</c:v>
                </c:pt>
                <c:pt idx="2262" formatCode="0">
                  <c:v>32743.714285714286</c:v>
                </c:pt>
                <c:pt idx="2263" formatCode="0">
                  <c:v>32692.047619047618</c:v>
                </c:pt>
                <c:pt idx="2264" formatCode="0">
                  <c:v>32644.095238095237</c:v>
                </c:pt>
                <c:pt idx="2265" formatCode="0">
                  <c:v>32543.714285714286</c:v>
                </c:pt>
                <c:pt idx="2266" formatCode="0">
                  <c:v>32441.333333333332</c:v>
                </c:pt>
                <c:pt idx="2267" formatCode="0">
                  <c:v>32353.666666666668</c:v>
                </c:pt>
                <c:pt idx="2268" formatCode="0">
                  <c:v>32136.952380952382</c:v>
                </c:pt>
                <c:pt idx="2269" formatCode="0">
                  <c:v>31919.523809523809</c:v>
                </c:pt>
                <c:pt idx="2270" formatCode="0">
                  <c:v>31848.904761904763</c:v>
                </c:pt>
                <c:pt idx="2271" formatCode="0">
                  <c:v>31792.714285714286</c:v>
                </c:pt>
                <c:pt idx="2272" formatCode="0">
                  <c:v>31740.047619047618</c:v>
                </c:pt>
                <c:pt idx="2273" formatCode="0">
                  <c:v>31690.190476190477</c:v>
                </c:pt>
                <c:pt idx="2274" formatCode="0">
                  <c:v>31630.047619047618</c:v>
                </c:pt>
                <c:pt idx="2275" formatCode="0">
                  <c:v>31561.333333333332</c:v>
                </c:pt>
                <c:pt idx="2276" formatCode="0">
                  <c:v>31507.095238095237</c:v>
                </c:pt>
                <c:pt idx="2277" formatCode="0">
                  <c:v>31443.285714285714</c:v>
                </c:pt>
                <c:pt idx="2278" formatCode="0">
                  <c:v>31354.428571428572</c:v>
                </c:pt>
                <c:pt idx="2279" formatCode="0">
                  <c:v>31267.857142857141</c:v>
                </c:pt>
                <c:pt idx="2280" formatCode="0">
                  <c:v>31213.761904761905</c:v>
                </c:pt>
                <c:pt idx="2281" formatCode="0">
                  <c:v>31164.761904761905</c:v>
                </c:pt>
                <c:pt idx="2282" formatCode="0">
                  <c:v>31107.238095238095</c:v>
                </c:pt>
                <c:pt idx="2283" formatCode="0">
                  <c:v>31052.571428571428</c:v>
                </c:pt>
                <c:pt idx="2284" formatCode="0">
                  <c:v>30986.952380952382</c:v>
                </c:pt>
                <c:pt idx="2285" formatCode="0">
                  <c:v>30915.142857142859</c:v>
                </c:pt>
                <c:pt idx="2286" formatCode="0">
                  <c:v>30848.285714285714</c:v>
                </c:pt>
                <c:pt idx="2287" formatCode="0">
                  <c:v>30584.666666666668</c:v>
                </c:pt>
                <c:pt idx="2288" formatCode="0">
                  <c:v>30178.142857142859</c:v>
                </c:pt>
                <c:pt idx="2289" formatCode="0">
                  <c:v>29914.380952380954</c:v>
                </c:pt>
                <c:pt idx="2290" formatCode="0">
                  <c:v>29800.142857142859</c:v>
                </c:pt>
                <c:pt idx="2291" formatCode="0">
                  <c:v>29705.285714285714</c:v>
                </c:pt>
                <c:pt idx="2292" formatCode="0">
                  <c:v>29613.761904761905</c:v>
                </c:pt>
                <c:pt idx="2293" formatCode="0">
                  <c:v>29531.238095238095</c:v>
                </c:pt>
                <c:pt idx="2294" formatCode="0">
                  <c:v>29453.190476190477</c:v>
                </c:pt>
                <c:pt idx="2295" formatCode="0">
                  <c:v>29381.095238095237</c:v>
                </c:pt>
                <c:pt idx="2296" formatCode="0">
                  <c:v>29321.333333333332</c:v>
                </c:pt>
                <c:pt idx="2297" formatCode="0">
                  <c:v>29245.142857142859</c:v>
                </c:pt>
                <c:pt idx="2298" formatCode="0">
                  <c:v>29175.095238095237</c:v>
                </c:pt>
                <c:pt idx="2299" formatCode="0">
                  <c:v>29109.666666666668</c:v>
                </c:pt>
                <c:pt idx="2300" formatCode="0">
                  <c:v>29054.095238095237</c:v>
                </c:pt>
                <c:pt idx="2301" formatCode="0">
                  <c:v>28974.666666666668</c:v>
                </c:pt>
                <c:pt idx="2302" formatCode="0">
                  <c:v>28891.809523809523</c:v>
                </c:pt>
                <c:pt idx="2303" formatCode="0">
                  <c:v>28807.333333333332</c:v>
                </c:pt>
                <c:pt idx="2304" formatCode="0">
                  <c:v>28720.523809523809</c:v>
                </c:pt>
                <c:pt idx="2305" formatCode="0">
                  <c:v>28631.095238095237</c:v>
                </c:pt>
                <c:pt idx="2306" formatCode="0">
                  <c:v>28547.809523809523</c:v>
                </c:pt>
                <c:pt idx="2307" formatCode="0">
                  <c:v>28470.428571428572</c:v>
                </c:pt>
                <c:pt idx="2308" formatCode="0">
                  <c:v>28603.190476190477</c:v>
                </c:pt>
                <c:pt idx="2309" formatCode="0">
                  <c:v>28876.619047619046</c:v>
                </c:pt>
                <c:pt idx="2310" formatCode="0">
                  <c:v>29135.809523809523</c:v>
                </c:pt>
                <c:pt idx="2311" formatCode="0">
                  <c:v>29373.476190476191</c:v>
                </c:pt>
                <c:pt idx="2312" formatCode="0">
                  <c:v>29518.714285714286</c:v>
                </c:pt>
                <c:pt idx="2313" formatCode="0">
                  <c:v>29550.714285714286</c:v>
                </c:pt>
                <c:pt idx="2314" formatCode="0">
                  <c:v>29580.285714285714</c:v>
                </c:pt>
                <c:pt idx="2315" formatCode="0">
                  <c:v>29609.571428571428</c:v>
                </c:pt>
                <c:pt idx="2316" formatCode="0">
                  <c:v>29651.190476190477</c:v>
                </c:pt>
                <c:pt idx="2317" formatCode="0">
                  <c:v>29687.666666666668</c:v>
                </c:pt>
                <c:pt idx="2318" formatCode="0">
                  <c:v>29722.333333333332</c:v>
                </c:pt>
                <c:pt idx="2319" formatCode="0">
                  <c:v>29753.523809523809</c:v>
                </c:pt>
                <c:pt idx="2320" formatCode="0">
                  <c:v>29819.285714285714</c:v>
                </c:pt>
                <c:pt idx="2321" formatCode="0">
                  <c:v>29897</c:v>
                </c:pt>
                <c:pt idx="2322" formatCode="0">
                  <c:v>29971.952380952382</c:v>
                </c:pt>
                <c:pt idx="2323" formatCode="0">
                  <c:v>30055.190476190477</c:v>
                </c:pt>
                <c:pt idx="2324" formatCode="0">
                  <c:v>30146.333333333332</c:v>
                </c:pt>
                <c:pt idx="2325" formatCode="0">
                  <c:v>30238.428571428572</c:v>
                </c:pt>
                <c:pt idx="2326" formatCode="0">
                  <c:v>30325.285714285714</c:v>
                </c:pt>
                <c:pt idx="2327" formatCode="0">
                  <c:v>30403.666666666668</c:v>
                </c:pt>
                <c:pt idx="2328" formatCode="0">
                  <c:v>30463.238095238095</c:v>
                </c:pt>
                <c:pt idx="2329" formatCode="0">
                  <c:v>30511.476190476191</c:v>
                </c:pt>
                <c:pt idx="2330" formatCode="0">
                  <c:v>30563.095238095237</c:v>
                </c:pt>
                <c:pt idx="2331" formatCode="0">
                  <c:v>30545.333333333332</c:v>
                </c:pt>
                <c:pt idx="2332" formatCode="0">
                  <c:v>30434.333333333332</c:v>
                </c:pt>
                <c:pt idx="2333" formatCode="0">
                  <c:v>30391.904761904763</c:v>
                </c:pt>
                <c:pt idx="2334" formatCode="0">
                  <c:v>30457.238095238095</c:v>
                </c:pt>
                <c:pt idx="2335" formatCode="0">
                  <c:v>30525.190476190477</c:v>
                </c:pt>
                <c:pt idx="2336" formatCode="0">
                  <c:v>30591.761904761905</c:v>
                </c:pt>
                <c:pt idx="2337" formatCode="0">
                  <c:v>30656.761904761905</c:v>
                </c:pt>
                <c:pt idx="2338" formatCode="0">
                  <c:v>30720.571428571428</c:v>
                </c:pt>
                <c:pt idx="2339" formatCode="0">
                  <c:v>30801</c:v>
                </c:pt>
                <c:pt idx="2340" formatCode="0">
                  <c:v>30884.857142857141</c:v>
                </c:pt>
                <c:pt idx="2341" formatCode="0">
                  <c:v>30958.047619047618</c:v>
                </c:pt>
                <c:pt idx="2342" formatCode="0">
                  <c:v>31018.190476190477</c:v>
                </c:pt>
                <c:pt idx="2343" formatCode="0">
                  <c:v>31101.904761904763</c:v>
                </c:pt>
                <c:pt idx="2344" formatCode="0">
                  <c:v>31185.904761904763</c:v>
                </c:pt>
                <c:pt idx="2345" formatCode="0">
                  <c:v>31291.047619047618</c:v>
                </c:pt>
                <c:pt idx="2346" formatCode="0">
                  <c:v>31406.571428571428</c:v>
                </c:pt>
                <c:pt idx="2347" formatCode="0">
                  <c:v>31527.952380952382</c:v>
                </c:pt>
                <c:pt idx="2348" formatCode="0">
                  <c:v>31673.523809523809</c:v>
                </c:pt>
                <c:pt idx="2349" formatCode="0">
                  <c:v>31849.190476190477</c:v>
                </c:pt>
                <c:pt idx="2350" formatCode="0">
                  <c:v>31982.285714285714</c:v>
                </c:pt>
                <c:pt idx="2351" formatCode="0">
                  <c:v>32062.380952380954</c:v>
                </c:pt>
                <c:pt idx="2352" formatCode="0">
                  <c:v>32232.571428571428</c:v>
                </c:pt>
                <c:pt idx="2353" formatCode="0">
                  <c:v>32525.619047619046</c:v>
                </c:pt>
                <c:pt idx="2354" formatCode="0">
                  <c:v>32817.809523809527</c:v>
                </c:pt>
                <c:pt idx="2355" formatCode="0">
                  <c:v>33104.047619047618</c:v>
                </c:pt>
                <c:pt idx="2356" formatCode="0">
                  <c:v>33380.619047619046</c:v>
                </c:pt>
                <c:pt idx="2357" formatCode="0">
                  <c:v>33673.285714285717</c:v>
                </c:pt>
                <c:pt idx="2358" formatCode="0">
                  <c:v>33978.952380952382</c:v>
                </c:pt>
                <c:pt idx="2359" formatCode="0">
                  <c:v>34302.904761904763</c:v>
                </c:pt>
                <c:pt idx="2360" formatCode="0">
                  <c:v>34622.380952380954</c:v>
                </c:pt>
                <c:pt idx="2361" formatCode="0">
                  <c:v>34954.238095238092</c:v>
                </c:pt>
                <c:pt idx="2362" formatCode="0">
                  <c:v>35285.380952380954</c:v>
                </c:pt>
                <c:pt idx="2363" formatCode="0">
                  <c:v>35639.333333333336</c:v>
                </c:pt>
                <c:pt idx="2364" formatCode="0">
                  <c:v>36016.238095238092</c:v>
                </c:pt>
                <c:pt idx="2365" formatCode="0">
                  <c:v>36424.190476190473</c:v>
                </c:pt>
                <c:pt idx="2366" formatCode="0">
                  <c:v>36828.190476190473</c:v>
                </c:pt>
                <c:pt idx="2367" formatCode="0">
                  <c:v>37253.904761904763</c:v>
                </c:pt>
                <c:pt idx="2368" formatCode="0">
                  <c:v>37709.857142857145</c:v>
                </c:pt>
                <c:pt idx="2369" formatCode="0">
                  <c:v>38175.571428571428</c:v>
                </c:pt>
                <c:pt idx="2370" formatCode="0">
                  <c:v>38748.857142857145</c:v>
                </c:pt>
                <c:pt idx="2371" formatCode="0">
                  <c:v>39376.761904761908</c:v>
                </c:pt>
                <c:pt idx="2372" formatCode="0">
                  <c:v>40066.571428571428</c:v>
                </c:pt>
                <c:pt idx="2373" formatCode="0">
                  <c:v>40661.095238095237</c:v>
                </c:pt>
                <c:pt idx="2374" formatCode="0">
                  <c:v>41141.142857142855</c:v>
                </c:pt>
                <c:pt idx="2375" formatCode="0">
                  <c:v>41752.238095238092</c:v>
                </c:pt>
                <c:pt idx="2376" formatCode="0">
                  <c:v>42403.952380952382</c:v>
                </c:pt>
                <c:pt idx="2377" formatCode="0">
                  <c:v>43108.952380952382</c:v>
                </c:pt>
                <c:pt idx="2378" formatCode="0">
                  <c:v>43837.619047619046</c:v>
                </c:pt>
                <c:pt idx="2379" formatCode="0">
                  <c:v>44604.571428571428</c:v>
                </c:pt>
                <c:pt idx="2380" formatCode="0">
                  <c:v>45300</c:v>
                </c:pt>
                <c:pt idx="2381" formatCode="0">
                  <c:v>45997.190476190473</c:v>
                </c:pt>
                <c:pt idx="2382" formatCode="0">
                  <c:v>46677.047619047618</c:v>
                </c:pt>
                <c:pt idx="2383" formatCode="0">
                  <c:v>47347.666666666664</c:v>
                </c:pt>
                <c:pt idx="2384" formatCode="0">
                  <c:v>48022.238095238092</c:v>
                </c:pt>
                <c:pt idx="2385" formatCode="0">
                  <c:v>48675.095238095237</c:v>
                </c:pt>
                <c:pt idx="2386" formatCode="0">
                  <c:v>49314.095238095237</c:v>
                </c:pt>
                <c:pt idx="2387" formatCode="0">
                  <c:v>49965.809523809527</c:v>
                </c:pt>
                <c:pt idx="2388" formatCode="0">
                  <c:v>50592.047619047618</c:v>
                </c:pt>
                <c:pt idx="2389" formatCode="0">
                  <c:v>51197.523809523809</c:v>
                </c:pt>
                <c:pt idx="2390" formatCode="0">
                  <c:v>51783.714285714283</c:v>
                </c:pt>
                <c:pt idx="2391" formatCode="0">
                  <c:v>52234.428571428572</c:v>
                </c:pt>
                <c:pt idx="2392" formatCode="0">
                  <c:v>52595.333333333336</c:v>
                </c:pt>
                <c:pt idx="2393" formatCode="0">
                  <c:v>52840.380952380954</c:v>
                </c:pt>
                <c:pt idx="2394" formatCode="0">
                  <c:v>53160.190476190473</c:v>
                </c:pt>
                <c:pt idx="2395" formatCode="0">
                  <c:v>53588</c:v>
                </c:pt>
                <c:pt idx="2396" formatCode="0">
                  <c:v>53910.238095238092</c:v>
                </c:pt>
                <c:pt idx="2397" formatCode="0">
                  <c:v>54178.952380952382</c:v>
                </c:pt>
                <c:pt idx="2398" formatCode="0">
                  <c:v>54391.142857142855</c:v>
                </c:pt>
                <c:pt idx="2399" formatCode="0">
                  <c:v>54560.047619047618</c:v>
                </c:pt>
                <c:pt idx="2400" formatCode="0">
                  <c:v>54679.904761904763</c:v>
                </c:pt>
                <c:pt idx="2401" formatCode="0">
                  <c:v>54861.190476190473</c:v>
                </c:pt>
                <c:pt idx="2402" formatCode="0">
                  <c:v>55066.238095238092</c:v>
                </c:pt>
                <c:pt idx="2403" formatCode="0">
                  <c:v>55271.523809523809</c:v>
                </c:pt>
                <c:pt idx="2404" formatCode="0">
                  <c:v>55479.285714285717</c:v>
                </c:pt>
                <c:pt idx="2405" formatCode="0">
                  <c:v>55682.857142857145</c:v>
                </c:pt>
                <c:pt idx="2406" formatCode="0">
                  <c:v>55891.952380952382</c:v>
                </c:pt>
                <c:pt idx="2407" formatCode="0">
                  <c:v>56071.333333333336</c:v>
                </c:pt>
                <c:pt idx="2408" formatCode="0">
                  <c:v>56229</c:v>
                </c:pt>
                <c:pt idx="2409" formatCode="0">
                  <c:v>56411.857142857145</c:v>
                </c:pt>
                <c:pt idx="2410" formatCode="0">
                  <c:v>56594.047619047618</c:v>
                </c:pt>
                <c:pt idx="2411" formatCode="0">
                  <c:v>56773.809523809527</c:v>
                </c:pt>
                <c:pt idx="2412" formatCode="0">
                  <c:v>56822.190476190473</c:v>
                </c:pt>
                <c:pt idx="2413" formatCode="0">
                  <c:v>56822.285714285717</c:v>
                </c:pt>
                <c:pt idx="2414" formatCode="0">
                  <c:v>56923.571428571428</c:v>
                </c:pt>
                <c:pt idx="2415" formatCode="0">
                  <c:v>57024.619047619046</c:v>
                </c:pt>
                <c:pt idx="2416" formatCode="0">
                  <c:v>57144.380952380954</c:v>
                </c:pt>
                <c:pt idx="2417" formatCode="0">
                  <c:v>57233.809523809527</c:v>
                </c:pt>
                <c:pt idx="2418" formatCode="0">
                  <c:v>57365.095238095237</c:v>
                </c:pt>
                <c:pt idx="2419" formatCode="0">
                  <c:v>57496.333333333336</c:v>
                </c:pt>
                <c:pt idx="2420" formatCode="0">
                  <c:v>57650.666666666664</c:v>
                </c:pt>
                <c:pt idx="2421" formatCode="0">
                  <c:v>57743.428571428572</c:v>
                </c:pt>
                <c:pt idx="2422" formatCode="0">
                  <c:v>57820.238095238092</c:v>
                </c:pt>
                <c:pt idx="2423" formatCode="0">
                  <c:v>57874.190476190473</c:v>
                </c:pt>
                <c:pt idx="2424" formatCode="0">
                  <c:v>57928.047619047618</c:v>
                </c:pt>
                <c:pt idx="2425" formatCode="0">
                  <c:v>57973.047619047618</c:v>
                </c:pt>
                <c:pt idx="2426" formatCode="0">
                  <c:v>57982.809523809527</c:v>
                </c:pt>
                <c:pt idx="2427" formatCode="0">
                  <c:v>57975</c:v>
                </c:pt>
                <c:pt idx="2428" formatCode="0">
                  <c:v>57986.666666666664</c:v>
                </c:pt>
                <c:pt idx="2429" formatCode="0">
                  <c:v>58014.095238095237</c:v>
                </c:pt>
                <c:pt idx="2430" formatCode="0">
                  <c:v>58003.714285714283</c:v>
                </c:pt>
                <c:pt idx="2431" formatCode="0">
                  <c:v>57977.761904761908</c:v>
                </c:pt>
                <c:pt idx="2432" formatCode="0">
                  <c:v>57940</c:v>
                </c:pt>
                <c:pt idx="2433" formatCode="0">
                  <c:v>58031.857142857145</c:v>
                </c:pt>
                <c:pt idx="2434" formatCode="0">
                  <c:v>58242.809523809527</c:v>
                </c:pt>
                <c:pt idx="2435" formatCode="0">
                  <c:v>58455.666666666664</c:v>
                </c:pt>
                <c:pt idx="2436" formatCode="0">
                  <c:v>58573.952380952382</c:v>
                </c:pt>
                <c:pt idx="2437" formatCode="0">
                  <c:v>58521.142857142855</c:v>
                </c:pt>
                <c:pt idx="2438" formatCode="0">
                  <c:v>58477.047619047618</c:v>
                </c:pt>
                <c:pt idx="2439" formatCode="0">
                  <c:v>58399.095238095237</c:v>
                </c:pt>
                <c:pt idx="2440" formatCode="0">
                  <c:v>58328.666666666664</c:v>
                </c:pt>
                <c:pt idx="2441" formatCode="0">
                  <c:v>58241.619047619046</c:v>
                </c:pt>
                <c:pt idx="2442" formatCode="0">
                  <c:v>58216.571428571428</c:v>
                </c:pt>
                <c:pt idx="2443" formatCode="0">
                  <c:v>58202.476190476191</c:v>
                </c:pt>
                <c:pt idx="2444" formatCode="0">
                  <c:v>58164.238095238092</c:v>
                </c:pt>
                <c:pt idx="2445" formatCode="0">
                  <c:v>58107.809523809527</c:v>
                </c:pt>
                <c:pt idx="2446" formatCode="0">
                  <c:v>58051.142857142855</c:v>
                </c:pt>
                <c:pt idx="2447" formatCode="0">
                  <c:v>57991.904761904763</c:v>
                </c:pt>
                <c:pt idx="2448" formatCode="0">
                  <c:v>57935.714285714283</c:v>
                </c:pt>
                <c:pt idx="2449" formatCode="0">
                  <c:v>57869.285714285717</c:v>
                </c:pt>
                <c:pt idx="2450" formatCode="0">
                  <c:v>57771.571428571428</c:v>
                </c:pt>
                <c:pt idx="2451" formatCode="0">
                  <c:v>57686.857142857145</c:v>
                </c:pt>
                <c:pt idx="2452" formatCode="0">
                  <c:v>57611.380952380954</c:v>
                </c:pt>
                <c:pt idx="2453" formatCode="0">
                  <c:v>57536.952380952382</c:v>
                </c:pt>
                <c:pt idx="2454" formatCode="0">
                  <c:v>57475.095238095237</c:v>
                </c:pt>
                <c:pt idx="2455" formatCode="0">
                  <c:v>57303.857142857145</c:v>
                </c:pt>
                <c:pt idx="2456" formatCode="0">
                  <c:v>56989.523809523809</c:v>
                </c:pt>
                <c:pt idx="2457" formatCode="0">
                  <c:v>56782.714285714283</c:v>
                </c:pt>
                <c:pt idx="2458" formatCode="0">
                  <c:v>56718.190476190473</c:v>
                </c:pt>
                <c:pt idx="2459" formatCode="0">
                  <c:v>56656.142857142855</c:v>
                </c:pt>
                <c:pt idx="2460" formatCode="0">
                  <c:v>56599.428571428572</c:v>
                </c:pt>
                <c:pt idx="2461" formatCode="0">
                  <c:v>56541.666666666664</c:v>
                </c:pt>
                <c:pt idx="2462" formatCode="0">
                  <c:v>56474.904761904763</c:v>
                </c:pt>
                <c:pt idx="2463" formatCode="0">
                  <c:v>56389.047619047618</c:v>
                </c:pt>
                <c:pt idx="2464" formatCode="0">
                  <c:v>56295.333333333336</c:v>
                </c:pt>
                <c:pt idx="2465" formatCode="0">
                  <c:v>56216.333333333336</c:v>
                </c:pt>
                <c:pt idx="2466" formatCode="0">
                  <c:v>56153.238095238092</c:v>
                </c:pt>
                <c:pt idx="2467" formatCode="0">
                  <c:v>56142.571428571428</c:v>
                </c:pt>
                <c:pt idx="2468" formatCode="0">
                  <c:v>56151.190476190473</c:v>
                </c:pt>
                <c:pt idx="2469" formatCode="0">
                  <c:v>56161.666666666664</c:v>
                </c:pt>
                <c:pt idx="2470" formatCode="0">
                  <c:v>56179.809523809527</c:v>
                </c:pt>
                <c:pt idx="2471" formatCode="0">
                  <c:v>56213.666666666664</c:v>
                </c:pt>
                <c:pt idx="2472" formatCode="0">
                  <c:v>56237.047619047618</c:v>
                </c:pt>
                <c:pt idx="2473" formatCode="0">
                  <c:v>56263.047619047618</c:v>
                </c:pt>
                <c:pt idx="2474" formatCode="0">
                  <c:v>56288.428571428572</c:v>
                </c:pt>
                <c:pt idx="2475" formatCode="0">
                  <c:v>56219.142857142855</c:v>
                </c:pt>
                <c:pt idx="2476" formatCode="0">
                  <c:v>56106.666666666664</c:v>
                </c:pt>
                <c:pt idx="2477" formatCode="0">
                  <c:v>56130.380952380954</c:v>
                </c:pt>
                <c:pt idx="2478" formatCode="0">
                  <c:v>56139.428571428572</c:v>
                </c:pt>
                <c:pt idx="2479" formatCode="0">
                  <c:v>56146.428571428572</c:v>
                </c:pt>
                <c:pt idx="2480" formatCode="0">
                  <c:v>56145</c:v>
                </c:pt>
                <c:pt idx="2481" formatCode="0">
                  <c:v>56136.952380952382</c:v>
                </c:pt>
                <c:pt idx="2482" formatCode="0">
                  <c:v>56132.285714285717</c:v>
                </c:pt>
                <c:pt idx="2483" formatCode="0">
                  <c:v>56144.190476190473</c:v>
                </c:pt>
                <c:pt idx="2484" formatCode="0">
                  <c:v>56156.904761904763</c:v>
                </c:pt>
                <c:pt idx="2485" formatCode="0">
                  <c:v>56167.666666666664</c:v>
                </c:pt>
                <c:pt idx="2486" formatCode="0">
                  <c:v>56182.904761904763</c:v>
                </c:pt>
                <c:pt idx="2487" formatCode="0">
                  <c:v>56200.714285714283</c:v>
                </c:pt>
                <c:pt idx="2488" formatCode="0">
                  <c:v>56153.714285714283</c:v>
                </c:pt>
                <c:pt idx="2489" formatCode="0">
                  <c:v>56094.809523809527</c:v>
                </c:pt>
                <c:pt idx="2490" formatCode="0">
                  <c:v>56021.809523809527</c:v>
                </c:pt>
                <c:pt idx="2491" formatCode="0">
                  <c:v>55952.619047619046</c:v>
                </c:pt>
                <c:pt idx="2492" formatCode="0">
                  <c:v>55871.333333333336</c:v>
                </c:pt>
                <c:pt idx="2493" formatCode="0">
                  <c:v>55796.666666666664</c:v>
                </c:pt>
                <c:pt idx="2494" formatCode="0">
                  <c:v>55716.142857142855</c:v>
                </c:pt>
                <c:pt idx="2495" formatCode="0">
                  <c:v>55638.904761904763</c:v>
                </c:pt>
                <c:pt idx="2496" formatCode="0">
                  <c:v>55641.380952380954</c:v>
                </c:pt>
                <c:pt idx="2497" formatCode="0">
                  <c:v>55810.428571428572</c:v>
                </c:pt>
                <c:pt idx="2498" formatCode="0">
                  <c:v>55969.380952380954</c:v>
                </c:pt>
                <c:pt idx="2499" formatCode="0">
                  <c:v>56009.095238095237</c:v>
                </c:pt>
                <c:pt idx="2500" formatCode="0">
                  <c:v>55845.095238095237</c:v>
                </c:pt>
                <c:pt idx="2501" formatCode="0">
                  <c:v>55677.285714285717</c:v>
                </c:pt>
                <c:pt idx="2502" formatCode="0">
                  <c:v>55505.428571428572</c:v>
                </c:pt>
                <c:pt idx="2503" formatCode="0">
                  <c:v>55324.047619047618</c:v>
                </c:pt>
                <c:pt idx="2504" formatCode="0">
                  <c:v>55130.380952380954</c:v>
                </c:pt>
                <c:pt idx="2505" formatCode="0">
                  <c:v>54940.047619047618</c:v>
                </c:pt>
                <c:pt idx="2506" formatCode="0">
                  <c:v>54746.809523809527</c:v>
                </c:pt>
                <c:pt idx="2507" formatCode="0">
                  <c:v>54586.047619047618</c:v>
                </c:pt>
                <c:pt idx="2508" formatCode="0">
                  <c:v>54416.380952380954</c:v>
                </c:pt>
                <c:pt idx="2509" formatCode="0">
                  <c:v>54262.428571428572</c:v>
                </c:pt>
                <c:pt idx="2510" formatCode="0">
                  <c:v>54113.904761904763</c:v>
                </c:pt>
                <c:pt idx="2511" formatCode="0">
                  <c:v>53964.142857142855</c:v>
                </c:pt>
                <c:pt idx="2512" formatCode="0">
                  <c:v>53801.523809523809</c:v>
                </c:pt>
                <c:pt idx="2513" formatCode="0">
                  <c:v>53648.952380952382</c:v>
                </c:pt>
                <c:pt idx="2514" formatCode="0">
                  <c:v>53477.571428571428</c:v>
                </c:pt>
                <c:pt idx="2515" formatCode="0">
                  <c:v>53375</c:v>
                </c:pt>
                <c:pt idx="2516" formatCode="0">
                  <c:v>53324.333333333336</c:v>
                </c:pt>
                <c:pt idx="2517" formatCode="0">
                  <c:v>53287.857142857145</c:v>
                </c:pt>
                <c:pt idx="2518" formatCode="0">
                  <c:v>53228.714285714283</c:v>
                </c:pt>
                <c:pt idx="2519" formatCode="0">
                  <c:v>53021.238095238092</c:v>
                </c:pt>
                <c:pt idx="2520" formatCode="0">
                  <c:v>52671.904761904763</c:v>
                </c:pt>
                <c:pt idx="2521" formatCode="0">
                  <c:v>52523.285714285717</c:v>
                </c:pt>
                <c:pt idx="2522" formatCode="0">
                  <c:v>52394</c:v>
                </c:pt>
                <c:pt idx="2523" formatCode="0">
                  <c:v>52308.904761904763</c:v>
                </c:pt>
                <c:pt idx="2524" formatCode="0">
                  <c:v>52260.333333333336</c:v>
                </c:pt>
                <c:pt idx="2525" formatCode="0">
                  <c:v>52219</c:v>
                </c:pt>
                <c:pt idx="2526" formatCode="0">
                  <c:v>52209.714285714283</c:v>
                </c:pt>
                <c:pt idx="2527" formatCode="0">
                  <c:v>52249.476190476191</c:v>
                </c:pt>
                <c:pt idx="2528" formatCode="0">
                  <c:v>52274.190476190473</c:v>
                </c:pt>
                <c:pt idx="2529" formatCode="0">
                  <c:v>52308.571428571428</c:v>
                </c:pt>
                <c:pt idx="2530" formatCode="0">
                  <c:v>52322.571428571428</c:v>
                </c:pt>
                <c:pt idx="2531" formatCode="0">
                  <c:v>52369.809523809527</c:v>
                </c:pt>
                <c:pt idx="2532" formatCode="0">
                  <c:v>52445.333333333336</c:v>
                </c:pt>
                <c:pt idx="2533" formatCode="0">
                  <c:v>52549.714285714283</c:v>
                </c:pt>
                <c:pt idx="2534" formatCode="0">
                  <c:v>52652.142857142855</c:v>
                </c:pt>
                <c:pt idx="2535" formatCode="0">
                  <c:v>52788.095238095237</c:v>
                </c:pt>
                <c:pt idx="2536" formatCode="0">
                  <c:v>52894.476190476191</c:v>
                </c:pt>
                <c:pt idx="2537" formatCode="0">
                  <c:v>52983.809523809527</c:v>
                </c:pt>
                <c:pt idx="2538" formatCode="0">
                  <c:v>52899.857142857145</c:v>
                </c:pt>
                <c:pt idx="2539" formatCode="0">
                  <c:v>52621</c:v>
                </c:pt>
                <c:pt idx="2540" formatCode="0">
                  <c:v>52517</c:v>
                </c:pt>
                <c:pt idx="2541" formatCode="0">
                  <c:v>52678.047619047618</c:v>
                </c:pt>
                <c:pt idx="2542" formatCode="0">
                  <c:v>52843.333333333336</c:v>
                </c:pt>
                <c:pt idx="2543" formatCode="0">
                  <c:v>52999.476190476191</c:v>
                </c:pt>
                <c:pt idx="2544" formatCode="0">
                  <c:v>53132.380952380954</c:v>
                </c:pt>
                <c:pt idx="2545" formatCode="0">
                  <c:v>53219.333333333336</c:v>
                </c:pt>
                <c:pt idx="2546" formatCode="0">
                  <c:v>53303.571428571428</c:v>
                </c:pt>
                <c:pt idx="2547" formatCode="0">
                  <c:v>53368.952380952382</c:v>
                </c:pt>
                <c:pt idx="2548" formatCode="0">
                  <c:v>53448.904761904763</c:v>
                </c:pt>
                <c:pt idx="2549" formatCode="0">
                  <c:v>53505.904761904763</c:v>
                </c:pt>
                <c:pt idx="2550" formatCode="0">
                  <c:v>53562.285714285717</c:v>
                </c:pt>
                <c:pt idx="2551" formatCode="0">
                  <c:v>53645.238095238092</c:v>
                </c:pt>
                <c:pt idx="2552" formatCode="0">
                  <c:v>53730.333333333336</c:v>
                </c:pt>
                <c:pt idx="2553" formatCode="0">
                  <c:v>53821.809523809527</c:v>
                </c:pt>
                <c:pt idx="2554" formatCode="0">
                  <c:v>53909.714285714283</c:v>
                </c:pt>
                <c:pt idx="2555" formatCode="0">
                  <c:v>54020.523809523809</c:v>
                </c:pt>
                <c:pt idx="2556" formatCode="0">
                  <c:v>54125.714285714283</c:v>
                </c:pt>
                <c:pt idx="2557" formatCode="0">
                  <c:v>54207.666666666664</c:v>
                </c:pt>
                <c:pt idx="2558" formatCode="0">
                  <c:v>54279.047619047618</c:v>
                </c:pt>
                <c:pt idx="2559" formatCode="0">
                  <c:v>54505.714285714283</c:v>
                </c:pt>
                <c:pt idx="2560" formatCode="0">
                  <c:v>54959.285714285717</c:v>
                </c:pt>
                <c:pt idx="2561" formatCode="0">
                  <c:v>55426.952380952382</c:v>
                </c:pt>
                <c:pt idx="2562" formatCode="0">
                  <c:v>55901.619047619046</c:v>
                </c:pt>
                <c:pt idx="2563" formatCode="0">
                  <c:v>56179.238095238092</c:v>
                </c:pt>
                <c:pt idx="2564" formatCode="0">
                  <c:v>56236.190476190473</c:v>
                </c:pt>
                <c:pt idx="2565" formatCode="0">
                  <c:v>56298.047619047618</c:v>
                </c:pt>
                <c:pt idx="2566" formatCode="0">
                  <c:v>56393.238095238092</c:v>
                </c:pt>
                <c:pt idx="2567" formatCode="0">
                  <c:v>56502.333333333336</c:v>
                </c:pt>
                <c:pt idx="2568" formatCode="0">
                  <c:v>56633.714285714283</c:v>
                </c:pt>
                <c:pt idx="2569" formatCode="0">
                  <c:v>56721.238095238092</c:v>
                </c:pt>
                <c:pt idx="2570" formatCode="0">
                  <c:v>56863.190476190473</c:v>
                </c:pt>
                <c:pt idx="2571" formatCode="0">
                  <c:v>57035.047619047618</c:v>
                </c:pt>
                <c:pt idx="2572" formatCode="0">
                  <c:v>57207.523809523809</c:v>
                </c:pt>
                <c:pt idx="2573" formatCode="0">
                  <c:v>57341.761904761908</c:v>
                </c:pt>
                <c:pt idx="2574" formatCode="0">
                  <c:v>57453.190476190473</c:v>
                </c:pt>
                <c:pt idx="2575" formatCode="0">
                  <c:v>57557.142857142855</c:v>
                </c:pt>
                <c:pt idx="2576" formatCode="0">
                  <c:v>57632.047619047618</c:v>
                </c:pt>
                <c:pt idx="2577" formatCode="0">
                  <c:v>57687.952380952382</c:v>
                </c:pt>
                <c:pt idx="2578" formatCode="0">
                  <c:v>57725.523809523809</c:v>
                </c:pt>
                <c:pt idx="2579" formatCode="0">
                  <c:v>57733.666666666664</c:v>
                </c:pt>
                <c:pt idx="2580" formatCode="0">
                  <c:v>57744.666666666664</c:v>
                </c:pt>
                <c:pt idx="2581" formatCode="0">
                  <c:v>57751.047619047618</c:v>
                </c:pt>
                <c:pt idx="2582" formatCode="0">
                  <c:v>57561</c:v>
                </c:pt>
                <c:pt idx="2583" formatCode="0">
                  <c:v>57171.476190476191</c:v>
                </c:pt>
                <c:pt idx="2584" formatCode="0">
                  <c:v>56971.619047619046</c:v>
                </c:pt>
                <c:pt idx="2585" formatCode="0">
                  <c:v>56978.714285714283</c:v>
                </c:pt>
                <c:pt idx="2586" formatCode="0">
                  <c:v>56957.428571428572</c:v>
                </c:pt>
                <c:pt idx="2587" formatCode="0">
                  <c:v>56911.476190476191</c:v>
                </c:pt>
                <c:pt idx="2588" formatCode="0">
                  <c:v>56849.666666666664</c:v>
                </c:pt>
                <c:pt idx="2589" formatCode="0">
                  <c:v>56760.380952380954</c:v>
                </c:pt>
                <c:pt idx="2590" formatCode="0">
                  <c:v>56672.333333333336</c:v>
                </c:pt>
                <c:pt idx="2591" formatCode="0">
                  <c:v>56568.952380952382</c:v>
                </c:pt>
                <c:pt idx="2592" formatCode="0">
                  <c:v>56430.047619047618</c:v>
                </c:pt>
                <c:pt idx="2593" formatCode="0">
                  <c:v>56270.190476190473</c:v>
                </c:pt>
                <c:pt idx="2594" formatCode="0">
                  <c:v>56102.333333333336</c:v>
                </c:pt>
                <c:pt idx="2595" formatCode="0">
                  <c:v>55932.714285714283</c:v>
                </c:pt>
                <c:pt idx="2596" formatCode="0">
                  <c:v>55750.190476190473</c:v>
                </c:pt>
                <c:pt idx="2597" formatCode="0">
                  <c:v>55570.523809523809</c:v>
                </c:pt>
                <c:pt idx="2598" formatCode="0">
                  <c:v>55397.523809523809</c:v>
                </c:pt>
                <c:pt idx="2599" formatCode="0">
                  <c:v>55237.857142857145</c:v>
                </c:pt>
                <c:pt idx="2600" formatCode="0">
                  <c:v>55109.714285714283</c:v>
                </c:pt>
                <c:pt idx="2601" formatCode="0">
                  <c:v>54983.285714285717</c:v>
                </c:pt>
                <c:pt idx="2602" formatCode="0">
                  <c:v>54840.095238095237</c:v>
                </c:pt>
                <c:pt idx="2603" formatCode="0">
                  <c:v>54867.095238095237</c:v>
                </c:pt>
                <c:pt idx="2604" formatCode="0">
                  <c:v>55117.904761904763</c:v>
                </c:pt>
                <c:pt idx="2605" formatCode="0">
                  <c:v>55175.571428571428</c:v>
                </c:pt>
                <c:pt idx="2606" formatCode="0">
                  <c:v>55019</c:v>
                </c:pt>
                <c:pt idx="2607" formatCode="0">
                  <c:v>54871.809523809527</c:v>
                </c:pt>
                <c:pt idx="2608" formatCode="0">
                  <c:v>54730.523809523809</c:v>
                </c:pt>
                <c:pt idx="2609" formatCode="0">
                  <c:v>54601.428571428572</c:v>
                </c:pt>
                <c:pt idx="2610" formatCode="0">
                  <c:v>54494.857142857145</c:v>
                </c:pt>
                <c:pt idx="2611" formatCode="0">
                  <c:v>54383.285714285717</c:v>
                </c:pt>
                <c:pt idx="2612" formatCode="0">
                  <c:v>54246.904761904763</c:v>
                </c:pt>
                <c:pt idx="2613" formatCode="0">
                  <c:v>54128.904761904763</c:v>
                </c:pt>
                <c:pt idx="2614" formatCode="0">
                  <c:v>54079.714285714283</c:v>
                </c:pt>
                <c:pt idx="2615" formatCode="0">
                  <c:v>54046.285714285717</c:v>
                </c:pt>
                <c:pt idx="2616" formatCode="0">
                  <c:v>54026.809523809527</c:v>
                </c:pt>
                <c:pt idx="2617" formatCode="0">
                  <c:v>54035.190476190473</c:v>
                </c:pt>
                <c:pt idx="2618" formatCode="0">
                  <c:v>54076.476190476191</c:v>
                </c:pt>
                <c:pt idx="2619" formatCode="0">
                  <c:v>54173.809523809527</c:v>
                </c:pt>
                <c:pt idx="2620" formatCode="0">
                  <c:v>54295.142857142855</c:v>
                </c:pt>
                <c:pt idx="2621" formatCode="0">
                  <c:v>54418.238095238092</c:v>
                </c:pt>
                <c:pt idx="2622" formatCode="0">
                  <c:v>54540.952380952382</c:v>
                </c:pt>
                <c:pt idx="2623" formatCode="0">
                  <c:v>54683.285714285717</c:v>
                </c:pt>
                <c:pt idx="2624" formatCode="0">
                  <c:v>54746.476190476191</c:v>
                </c:pt>
                <c:pt idx="2625" formatCode="0">
                  <c:v>54690.761904761908</c:v>
                </c:pt>
                <c:pt idx="2626" formatCode="0">
                  <c:v>54847.809523809527</c:v>
                </c:pt>
                <c:pt idx="2627" formatCode="0">
                  <c:v>55255.714285714283</c:v>
                </c:pt>
                <c:pt idx="2628" formatCode="0">
                  <c:v>55691.095238095237</c:v>
                </c:pt>
                <c:pt idx="2629" formatCode="0">
                  <c:v>56139.428571428572</c:v>
                </c:pt>
                <c:pt idx="2630" formatCode="0">
                  <c:v>56576.666666666664</c:v>
                </c:pt>
                <c:pt idx="2631" formatCode="0">
                  <c:v>56996.190476190473</c:v>
                </c:pt>
                <c:pt idx="2632" formatCode="0">
                  <c:v>57407.190476190473</c:v>
                </c:pt>
                <c:pt idx="2633" formatCode="0">
                  <c:v>57804.047619047618</c:v>
                </c:pt>
                <c:pt idx="2634" formatCode="0">
                  <c:v>58222.476190476191</c:v>
                </c:pt>
                <c:pt idx="2635" formatCode="0">
                  <c:v>58615.428571428572</c:v>
                </c:pt>
                <c:pt idx="2636" formatCode="0">
                  <c:v>59000.380952380954</c:v>
                </c:pt>
                <c:pt idx="2637" formatCode="0">
                  <c:v>59357.333333333336</c:v>
                </c:pt>
                <c:pt idx="2638" formatCode="0">
                  <c:v>59701.380952380954</c:v>
                </c:pt>
                <c:pt idx="2639" formatCode="0">
                  <c:v>60003.428571428572</c:v>
                </c:pt>
                <c:pt idx="2640" formatCode="0">
                  <c:v>60251.333333333336</c:v>
                </c:pt>
                <c:pt idx="2641" formatCode="0">
                  <c:v>60463.333333333336</c:v>
                </c:pt>
                <c:pt idx="2642" formatCode="0">
                  <c:v>60670.523809523809</c:v>
                </c:pt>
                <c:pt idx="2643" formatCode="0">
                  <c:v>60739.428571428572</c:v>
                </c:pt>
                <c:pt idx="2644" formatCode="0">
                  <c:v>60668.857142857145</c:v>
                </c:pt>
                <c:pt idx="2645" formatCode="0">
                  <c:v>60682</c:v>
                </c:pt>
                <c:pt idx="2646" formatCode="0">
                  <c:v>60781.857142857145</c:v>
                </c:pt>
                <c:pt idx="2647" formatCode="0">
                  <c:v>60875.190476190473</c:v>
                </c:pt>
                <c:pt idx="2648" formatCode="0">
                  <c:v>60947.714285714283</c:v>
                </c:pt>
                <c:pt idx="2649" formatCode="0">
                  <c:v>60996.904761904763</c:v>
                </c:pt>
                <c:pt idx="2650" formatCode="0">
                  <c:v>61034.761904761908</c:v>
                </c:pt>
                <c:pt idx="2651" formatCode="0">
                  <c:v>61095.047619047618</c:v>
                </c:pt>
                <c:pt idx="2652" formatCode="0">
                  <c:v>61185.857142857145</c:v>
                </c:pt>
                <c:pt idx="2653" formatCode="0">
                  <c:v>61297.428571428572</c:v>
                </c:pt>
                <c:pt idx="2654" formatCode="0">
                  <c:v>61437.571428571428</c:v>
                </c:pt>
                <c:pt idx="2655" formatCode="0">
                  <c:v>61558</c:v>
                </c:pt>
                <c:pt idx="2656" formatCode="0">
                  <c:v>61632.761904761908</c:v>
                </c:pt>
                <c:pt idx="2657" formatCode="0">
                  <c:v>61739.285714285717</c:v>
                </c:pt>
                <c:pt idx="2658" formatCode="0">
                  <c:v>61862.571428571428</c:v>
                </c:pt>
                <c:pt idx="2659" formatCode="0">
                  <c:v>61976.571428571428</c:v>
                </c:pt>
                <c:pt idx="2660" formatCode="0">
                  <c:v>62088.380952380954</c:v>
                </c:pt>
                <c:pt idx="2661" formatCode="0">
                  <c:v>62210</c:v>
                </c:pt>
                <c:pt idx="2662" formatCode="0">
                  <c:v>62343.285714285717</c:v>
                </c:pt>
                <c:pt idx="2663" formatCode="0">
                  <c:v>62313.333333333336</c:v>
                </c:pt>
                <c:pt idx="2664" formatCode="0">
                  <c:v>62295</c:v>
                </c:pt>
                <c:pt idx="2665" formatCode="0">
                  <c:v>62406.142857142855</c:v>
                </c:pt>
                <c:pt idx="2666" formatCode="0">
                  <c:v>62533.380952380954</c:v>
                </c:pt>
                <c:pt idx="2667" formatCode="0">
                  <c:v>62685.619047619046</c:v>
                </c:pt>
                <c:pt idx="2668" formatCode="0">
                  <c:v>62822.285714285717</c:v>
                </c:pt>
                <c:pt idx="2669" formatCode="0">
                  <c:v>62975.047619047618</c:v>
                </c:pt>
                <c:pt idx="2670" formatCode="0">
                  <c:v>63121.095238095237</c:v>
                </c:pt>
                <c:pt idx="2671" formatCode="0">
                  <c:v>63257.666666666664</c:v>
                </c:pt>
                <c:pt idx="2672" formatCode="0">
                  <c:v>63379.809523809527</c:v>
                </c:pt>
                <c:pt idx="2673" formatCode="0">
                  <c:v>63477.380952380954</c:v>
                </c:pt>
                <c:pt idx="2674" formatCode="0">
                  <c:v>63555.285714285717</c:v>
                </c:pt>
                <c:pt idx="2675" formatCode="0">
                  <c:v>63621.666666666664</c:v>
                </c:pt>
                <c:pt idx="2676" formatCode="0">
                  <c:v>63705.619047619046</c:v>
                </c:pt>
                <c:pt idx="2677" formatCode="0">
                  <c:v>63800</c:v>
                </c:pt>
                <c:pt idx="2678" formatCode="0">
                  <c:v>63916.285714285717</c:v>
                </c:pt>
                <c:pt idx="2679" formatCode="0">
                  <c:v>64052.190476190473</c:v>
                </c:pt>
                <c:pt idx="2680" formatCode="0">
                  <c:v>64211.095238095237</c:v>
                </c:pt>
                <c:pt idx="2681" formatCode="0">
                  <c:v>64402</c:v>
                </c:pt>
                <c:pt idx="2682" formatCode="0">
                  <c:v>64587.619047619046</c:v>
                </c:pt>
                <c:pt idx="2683" formatCode="0">
                  <c:v>64771.571428571428</c:v>
                </c:pt>
                <c:pt idx="2684" formatCode="0">
                  <c:v>65108.285714285717</c:v>
                </c:pt>
                <c:pt idx="2685" formatCode="0">
                  <c:v>65604.095238095237</c:v>
                </c:pt>
                <c:pt idx="2686" formatCode="0">
                  <c:v>66128.142857142855</c:v>
                </c:pt>
                <c:pt idx="2687" formatCode="0">
                  <c:v>66671.71428571429</c:v>
                </c:pt>
                <c:pt idx="2688" formatCode="0">
                  <c:v>67038.095238095237</c:v>
                </c:pt>
                <c:pt idx="2689" formatCode="0">
                  <c:v>67297</c:v>
                </c:pt>
                <c:pt idx="2690" formatCode="0">
                  <c:v>67552.428571428565</c:v>
                </c:pt>
                <c:pt idx="2691" formatCode="0">
                  <c:v>67818.952380952382</c:v>
                </c:pt>
                <c:pt idx="2692" formatCode="0">
                  <c:v>68089.333333333328</c:v>
                </c:pt>
                <c:pt idx="2693" formatCode="0">
                  <c:v>68382.380952380947</c:v>
                </c:pt>
                <c:pt idx="2694" formatCode="0">
                  <c:v>68689.476190476184</c:v>
                </c:pt>
                <c:pt idx="2695" formatCode="0">
                  <c:v>69017.28571428571</c:v>
                </c:pt>
                <c:pt idx="2696" formatCode="0">
                  <c:v>69351.476190476184</c:v>
                </c:pt>
                <c:pt idx="2697" formatCode="0">
                  <c:v>69662.095238095237</c:v>
                </c:pt>
                <c:pt idx="2698" formatCode="0">
                  <c:v>69969.619047619053</c:v>
                </c:pt>
                <c:pt idx="2699" formatCode="0">
                  <c:v>70227</c:v>
                </c:pt>
                <c:pt idx="2700" formatCode="0">
                  <c:v>70459.761904761908</c:v>
                </c:pt>
                <c:pt idx="2701" formatCode="0">
                  <c:v>70668.619047619053</c:v>
                </c:pt>
                <c:pt idx="2702" formatCode="0">
                  <c:v>70880.857142857145</c:v>
                </c:pt>
                <c:pt idx="2703" formatCode="0">
                  <c:v>71096.904761904763</c:v>
                </c:pt>
                <c:pt idx="2704" formatCode="0">
                  <c:v>71298</c:v>
                </c:pt>
                <c:pt idx="2705" formatCode="0">
                  <c:v>71494.095238095237</c:v>
                </c:pt>
                <c:pt idx="2706" formatCode="0">
                  <c:v>71636.047619047618</c:v>
                </c:pt>
                <c:pt idx="2707" formatCode="0">
                  <c:v>71641.095238095237</c:v>
                </c:pt>
                <c:pt idx="2708" formatCode="0">
                  <c:v>71475.904761904763</c:v>
                </c:pt>
                <c:pt idx="2709" formatCode="0">
                  <c:v>71454.952380952382</c:v>
                </c:pt>
                <c:pt idx="2710" formatCode="0">
                  <c:v>71575.952380952382</c:v>
                </c:pt>
                <c:pt idx="2711" formatCode="0">
                  <c:v>71714.238095238092</c:v>
                </c:pt>
                <c:pt idx="2712" formatCode="0">
                  <c:v>71843.571428571435</c:v>
                </c:pt>
                <c:pt idx="2713" formatCode="0">
                  <c:v>71999.28571428571</c:v>
                </c:pt>
                <c:pt idx="2714" formatCode="0">
                  <c:v>72140.761904761908</c:v>
                </c:pt>
                <c:pt idx="2715" formatCode="0">
                  <c:v>72276.571428571435</c:v>
                </c:pt>
                <c:pt idx="2716" formatCode="0">
                  <c:v>72399.047619047618</c:v>
                </c:pt>
                <c:pt idx="2717" formatCode="0">
                  <c:v>72509.857142857145</c:v>
                </c:pt>
                <c:pt idx="2718" formatCode="0">
                  <c:v>72611.047619047618</c:v>
                </c:pt>
                <c:pt idx="2719" formatCode="0">
                  <c:v>72731.238095238092</c:v>
                </c:pt>
                <c:pt idx="2720" formatCode="0">
                  <c:v>72859.380952380947</c:v>
                </c:pt>
                <c:pt idx="2721" formatCode="0">
                  <c:v>73001.71428571429</c:v>
                </c:pt>
                <c:pt idx="2722" formatCode="0">
                  <c:v>73150.095238095237</c:v>
                </c:pt>
                <c:pt idx="2723" formatCode="0">
                  <c:v>73286.428571428565</c:v>
                </c:pt>
                <c:pt idx="2724" formatCode="0">
                  <c:v>73439.333333333328</c:v>
                </c:pt>
                <c:pt idx="2725" formatCode="0">
                  <c:v>73614.428571428565</c:v>
                </c:pt>
                <c:pt idx="2726" formatCode="0">
                  <c:v>73811.619047619053</c:v>
                </c:pt>
                <c:pt idx="2727" formatCode="0">
                  <c:v>73825.476190476184</c:v>
                </c:pt>
                <c:pt idx="2728" formatCode="0">
                  <c:v>73744.476190476184</c:v>
                </c:pt>
                <c:pt idx="2729" formatCode="0">
                  <c:v>73787.476190476184</c:v>
                </c:pt>
                <c:pt idx="2730" formatCode="0">
                  <c:v>73823.71428571429</c:v>
                </c:pt>
                <c:pt idx="2731" formatCode="0">
                  <c:v>73835.571428571435</c:v>
                </c:pt>
                <c:pt idx="2732" formatCode="0">
                  <c:v>73808.904761904763</c:v>
                </c:pt>
                <c:pt idx="2733" formatCode="0">
                  <c:v>73775.761904761908</c:v>
                </c:pt>
                <c:pt idx="2734" formatCode="0">
                  <c:v>73712.047619047618</c:v>
                </c:pt>
                <c:pt idx="2735" formatCode="0">
                  <c:v>73624.571428571435</c:v>
                </c:pt>
                <c:pt idx="2736" formatCode="0">
                  <c:v>73508</c:v>
                </c:pt>
                <c:pt idx="2737" formatCode="0">
                  <c:v>73376.333333333328</c:v>
                </c:pt>
                <c:pt idx="2738" formatCode="0">
                  <c:v>73234.619047619053</c:v>
                </c:pt>
                <c:pt idx="2739" formatCode="0">
                  <c:v>73096.380952380947</c:v>
                </c:pt>
                <c:pt idx="2740" formatCode="0">
                  <c:v>72956.571428571435</c:v>
                </c:pt>
                <c:pt idx="2741" formatCode="0">
                  <c:v>72812.71428571429</c:v>
                </c:pt>
                <c:pt idx="2742" formatCode="0">
                  <c:v>72643.904761904763</c:v>
                </c:pt>
                <c:pt idx="2743" formatCode="0">
                  <c:v>72453.476190476184</c:v>
                </c:pt>
                <c:pt idx="2744" formatCode="0">
                  <c:v>72248.190476190473</c:v>
                </c:pt>
                <c:pt idx="2745" formatCode="0">
                  <c:v>72011.047619047618</c:v>
                </c:pt>
                <c:pt idx="2746" formatCode="0">
                  <c:v>71761.619047619053</c:v>
                </c:pt>
                <c:pt idx="2747" formatCode="0">
                  <c:v>71482.095238095237</c:v>
                </c:pt>
                <c:pt idx="2748" formatCode="0">
                  <c:v>71413.428571428565</c:v>
                </c:pt>
                <c:pt idx="2749" formatCode="0">
                  <c:v>71543.333333333328</c:v>
                </c:pt>
                <c:pt idx="2750" formatCode="0">
                  <c:v>71690.952380952382</c:v>
                </c:pt>
                <c:pt idx="2751" formatCode="0">
                  <c:v>71672.238095238092</c:v>
                </c:pt>
                <c:pt idx="2752" formatCode="0">
                  <c:v>71414.047619047618</c:v>
                </c:pt>
                <c:pt idx="2753" formatCode="0">
                  <c:v>71159.952380952382</c:v>
                </c:pt>
                <c:pt idx="2754" formatCode="0">
                  <c:v>70901.619047619053</c:v>
                </c:pt>
                <c:pt idx="2755" formatCode="0">
                  <c:v>70660.619047619053</c:v>
                </c:pt>
                <c:pt idx="2756" formatCode="0">
                  <c:v>70427.619047619053</c:v>
                </c:pt>
                <c:pt idx="2757" formatCode="0">
                  <c:v>70194.190476190473</c:v>
                </c:pt>
                <c:pt idx="2758" formatCode="0">
                  <c:v>69962.952380952382</c:v>
                </c:pt>
                <c:pt idx="2759" formatCode="0">
                  <c:v>69729.476190476184</c:v>
                </c:pt>
                <c:pt idx="2760" formatCode="0">
                  <c:v>69494.190476190473</c:v>
                </c:pt>
                <c:pt idx="2761" formatCode="0">
                  <c:v>69248.142857142855</c:v>
                </c:pt>
                <c:pt idx="2762" formatCode="0">
                  <c:v>69010.523809523816</c:v>
                </c:pt>
                <c:pt idx="2763" formatCode="0">
                  <c:v>68783.904761904763</c:v>
                </c:pt>
                <c:pt idx="2764" formatCode="0">
                  <c:v>68574.190476190473</c:v>
                </c:pt>
                <c:pt idx="2765" formatCode="0">
                  <c:v>68373.761904761908</c:v>
                </c:pt>
                <c:pt idx="2766" formatCode="0">
                  <c:v>68177.761904761908</c:v>
                </c:pt>
                <c:pt idx="2767" formatCode="0">
                  <c:v>67976.952380952382</c:v>
                </c:pt>
                <c:pt idx="2768" formatCode="0">
                  <c:v>67776.952380952382</c:v>
                </c:pt>
                <c:pt idx="2769" formatCode="0">
                  <c:v>67570.809523809527</c:v>
                </c:pt>
                <c:pt idx="2770" formatCode="0">
                  <c:v>67373.333333333328</c:v>
                </c:pt>
                <c:pt idx="2771" formatCode="0">
                  <c:v>66931.71428571429</c:v>
                </c:pt>
                <c:pt idx="2772" formatCode="0">
                  <c:v>66410.142857142855</c:v>
                </c:pt>
                <c:pt idx="2773" formatCode="0">
                  <c:v>66122.571428571435</c:v>
                </c:pt>
                <c:pt idx="2774" formatCode="0">
                  <c:v>65850.190476190473</c:v>
                </c:pt>
                <c:pt idx="2775" formatCode="0">
                  <c:v>65607.333333333328</c:v>
                </c:pt>
                <c:pt idx="2776" formatCode="0">
                  <c:v>65357.476190476191</c:v>
                </c:pt>
                <c:pt idx="2777" formatCode="0">
                  <c:v>65100.142857142855</c:v>
                </c:pt>
                <c:pt idx="2778" formatCode="0">
                  <c:v>64869</c:v>
                </c:pt>
                <c:pt idx="2779" formatCode="0">
                  <c:v>64660.380952380954</c:v>
                </c:pt>
                <c:pt idx="2780" formatCode="0">
                  <c:v>64478.428571428572</c:v>
                </c:pt>
                <c:pt idx="2781" formatCode="0">
                  <c:v>64318.428571428572</c:v>
                </c:pt>
                <c:pt idx="2782" formatCode="0">
                  <c:v>64148.904761904763</c:v>
                </c:pt>
                <c:pt idx="2783" formatCode="0">
                  <c:v>63969.428571428572</c:v>
                </c:pt>
                <c:pt idx="2784" formatCode="0">
                  <c:v>63779.761904761908</c:v>
                </c:pt>
                <c:pt idx="2785" formatCode="0">
                  <c:v>63589.952380952382</c:v>
                </c:pt>
                <c:pt idx="2786" formatCode="0">
                  <c:v>63491.142857142855</c:v>
                </c:pt>
                <c:pt idx="2787" formatCode="0">
                  <c:v>63400.047619047618</c:v>
                </c:pt>
                <c:pt idx="2788" formatCode="0">
                  <c:v>63329.476190476191</c:v>
                </c:pt>
                <c:pt idx="2789" formatCode="0">
                  <c:v>63279.428571428572</c:v>
                </c:pt>
                <c:pt idx="2790" formatCode="0">
                  <c:v>63229.571428571428</c:v>
                </c:pt>
                <c:pt idx="2791" formatCode="0">
                  <c:v>63280.142857142855</c:v>
                </c:pt>
                <c:pt idx="2792" formatCode="0">
                  <c:v>63582.095238095237</c:v>
                </c:pt>
                <c:pt idx="2793" formatCode="0">
                  <c:v>64177.619047619046</c:v>
                </c:pt>
                <c:pt idx="2794" formatCode="0">
                  <c:v>64774.571428571428</c:v>
                </c:pt>
                <c:pt idx="2795" formatCode="0">
                  <c:v>65120.428571428572</c:v>
                </c:pt>
                <c:pt idx="2796" formatCode="0">
                  <c:v>65455.857142857145</c:v>
                </c:pt>
                <c:pt idx="2797" formatCode="0">
                  <c:v>65525.476190476191</c:v>
                </c:pt>
                <c:pt idx="2798" formatCode="0">
                  <c:v>65675</c:v>
                </c:pt>
                <c:pt idx="2799" formatCode="0">
                  <c:v>65807.571428571435</c:v>
                </c:pt>
                <c:pt idx="2800" formatCode="0">
                  <c:v>65911</c:v>
                </c:pt>
                <c:pt idx="2801" formatCode="0">
                  <c:v>66018.333333333328</c:v>
                </c:pt>
                <c:pt idx="2802" formatCode="0">
                  <c:v>66090.238095238092</c:v>
                </c:pt>
                <c:pt idx="2803" formatCode="0">
                  <c:v>66178.71428571429</c:v>
                </c:pt>
                <c:pt idx="2804" formatCode="0">
                  <c:v>66256.28571428571</c:v>
                </c:pt>
                <c:pt idx="2805" formatCode="0">
                  <c:v>66336.71428571429</c:v>
                </c:pt>
                <c:pt idx="2806" formatCode="0">
                  <c:v>66413.476190476184</c:v>
                </c:pt>
                <c:pt idx="2807" formatCode="0">
                  <c:v>66381.333333333328</c:v>
                </c:pt>
                <c:pt idx="2808" formatCode="0">
                  <c:v>66385.047619047618</c:v>
                </c:pt>
                <c:pt idx="2809" formatCode="0">
                  <c:v>66442.428571428565</c:v>
                </c:pt>
                <c:pt idx="2810" formatCode="0">
                  <c:v>66494.190476190473</c:v>
                </c:pt>
                <c:pt idx="2811" formatCode="0">
                  <c:v>66562</c:v>
                </c:pt>
                <c:pt idx="2812" formatCode="0">
                  <c:v>66553.142857142855</c:v>
                </c:pt>
                <c:pt idx="2813" formatCode="0">
                  <c:v>66536.523809523816</c:v>
                </c:pt>
                <c:pt idx="2814" formatCode="0">
                  <c:v>66493.142857142855</c:v>
                </c:pt>
                <c:pt idx="2815" formatCode="0">
                  <c:v>66290</c:v>
                </c:pt>
                <c:pt idx="2816" formatCode="0">
                  <c:v>66101.047619047618</c:v>
                </c:pt>
                <c:pt idx="2817" formatCode="0">
                  <c:v>65906.476190476184</c:v>
                </c:pt>
                <c:pt idx="2818" formatCode="0">
                  <c:v>65983.952380952382</c:v>
                </c:pt>
                <c:pt idx="2819" formatCode="0">
                  <c:v>65991.333333333328</c:v>
                </c:pt>
                <c:pt idx="2820" formatCode="0">
                  <c:v>66003.095238095237</c:v>
                </c:pt>
                <c:pt idx="2821" formatCode="0">
                  <c:v>66002.761904761908</c:v>
                </c:pt>
                <c:pt idx="2822" formatCode="0">
                  <c:v>65989.571428571435</c:v>
                </c:pt>
                <c:pt idx="2823" formatCode="0">
                  <c:v>65999.095238095237</c:v>
                </c:pt>
                <c:pt idx="2824" formatCode="0">
                  <c:v>66011.571428571435</c:v>
                </c:pt>
                <c:pt idx="2825" formatCode="0">
                  <c:v>66065.857142857145</c:v>
                </c:pt>
                <c:pt idx="2826" formatCode="0">
                  <c:v>66124.952380952382</c:v>
                </c:pt>
                <c:pt idx="2827" formatCode="0">
                  <c:v>66233.190476190473</c:v>
                </c:pt>
                <c:pt idx="2828" formatCode="0">
                  <c:v>66363.238095238092</c:v>
                </c:pt>
                <c:pt idx="2829" formatCode="0">
                  <c:v>66444.523809523816</c:v>
                </c:pt>
                <c:pt idx="2830" formatCode="0">
                  <c:v>66456.857142857145</c:v>
                </c:pt>
                <c:pt idx="2831" formatCode="0">
                  <c:v>66446.952380952382</c:v>
                </c:pt>
                <c:pt idx="2832" formatCode="0">
                  <c:v>66434.952380952382</c:v>
                </c:pt>
                <c:pt idx="2833" formatCode="0">
                  <c:v>66452.380952380947</c:v>
                </c:pt>
                <c:pt idx="2834" formatCode="0">
                  <c:v>66292.333333333328</c:v>
                </c:pt>
                <c:pt idx="2835" formatCode="0">
                  <c:v>66026.333333333328</c:v>
                </c:pt>
                <c:pt idx="2836" formatCode="0">
                  <c:v>65807.095238095237</c:v>
                </c:pt>
                <c:pt idx="2837" formatCode="0">
                  <c:v>65820.666666666672</c:v>
                </c:pt>
                <c:pt idx="2838" formatCode="0">
                  <c:v>65857.428571428565</c:v>
                </c:pt>
                <c:pt idx="2839" formatCode="0">
                  <c:v>65893.809523809527</c:v>
                </c:pt>
                <c:pt idx="2840" formatCode="0">
                  <c:v>65908.904761904763</c:v>
                </c:pt>
                <c:pt idx="2841" formatCode="0">
                  <c:v>65927.142857142855</c:v>
                </c:pt>
                <c:pt idx="2842" formatCode="0">
                  <c:v>65976.809523809527</c:v>
                </c:pt>
                <c:pt idx="2843" formatCode="0">
                  <c:v>66007.857142857145</c:v>
                </c:pt>
                <c:pt idx="2844" formatCode="0">
                  <c:v>66040.380952380947</c:v>
                </c:pt>
                <c:pt idx="2845" formatCode="0">
                  <c:v>66060.28571428571</c:v>
                </c:pt>
                <c:pt idx="2846" formatCode="0">
                  <c:v>66080.619047619053</c:v>
                </c:pt>
                <c:pt idx="2847" formatCode="0">
                  <c:v>66099.095238095237</c:v>
                </c:pt>
                <c:pt idx="2848" formatCode="0">
                  <c:v>66070.761904761908</c:v>
                </c:pt>
                <c:pt idx="2849" formatCode="0">
                  <c:v>66038.238095238092</c:v>
                </c:pt>
                <c:pt idx="2850" formatCode="0">
                  <c:v>66005.142857142855</c:v>
                </c:pt>
                <c:pt idx="2851" formatCode="0">
                  <c:v>65978.047619047618</c:v>
                </c:pt>
                <c:pt idx="2852" formatCode="0">
                  <c:v>65961</c:v>
                </c:pt>
                <c:pt idx="2853" formatCode="0">
                  <c:v>65931.142857142855</c:v>
                </c:pt>
                <c:pt idx="2854" formatCode="0">
                  <c:v>65833.619047619053</c:v>
                </c:pt>
                <c:pt idx="2855" formatCode="0">
                  <c:v>65917.857142857145</c:v>
                </c:pt>
                <c:pt idx="2856" formatCode="0">
                  <c:v>66136.904761904763</c:v>
                </c:pt>
                <c:pt idx="2857" formatCode="0">
                  <c:v>66287.476190476184</c:v>
                </c:pt>
                <c:pt idx="2858" formatCode="0">
                  <c:v>66225.619047619053</c:v>
                </c:pt>
                <c:pt idx="2859" formatCode="0">
                  <c:v>66156.142857142855</c:v>
                </c:pt>
                <c:pt idx="2860" formatCode="0">
                  <c:v>66074.190476190473</c:v>
                </c:pt>
                <c:pt idx="2861" formatCode="0">
                  <c:v>66035.380952380947</c:v>
                </c:pt>
                <c:pt idx="2862" formatCode="0">
                  <c:v>66079.952380952382</c:v>
                </c:pt>
                <c:pt idx="2863" formatCode="0">
                  <c:v>66127</c:v>
                </c:pt>
                <c:pt idx="2864" formatCode="0">
                  <c:v>66192.047619047618</c:v>
                </c:pt>
                <c:pt idx="2865" formatCode="0">
                  <c:v>66254.571428571435</c:v>
                </c:pt>
                <c:pt idx="2866" formatCode="0">
                  <c:v>66319.190476190473</c:v>
                </c:pt>
                <c:pt idx="2867" formatCode="0">
                  <c:v>66345.476190476184</c:v>
                </c:pt>
                <c:pt idx="2868" formatCode="0">
                  <c:v>66384.380952380947</c:v>
                </c:pt>
                <c:pt idx="2869" formatCode="0">
                  <c:v>66434.857142857145</c:v>
                </c:pt>
                <c:pt idx="2870" formatCode="0">
                  <c:v>66499.428571428565</c:v>
                </c:pt>
                <c:pt idx="2871" formatCode="0">
                  <c:v>66593.28571428571</c:v>
                </c:pt>
                <c:pt idx="2872" formatCode="0">
                  <c:v>66688.142857142855</c:v>
                </c:pt>
                <c:pt idx="2873" formatCode="0">
                  <c:v>66784.952380952382</c:v>
                </c:pt>
                <c:pt idx="2874" formatCode="0">
                  <c:v>66880.238095238092</c:v>
                </c:pt>
                <c:pt idx="2875" formatCode="0">
                  <c:v>66985.380952380947</c:v>
                </c:pt>
                <c:pt idx="2876" formatCode="0">
                  <c:v>66907.571428571435</c:v>
                </c:pt>
                <c:pt idx="2877" formatCode="0">
                  <c:v>66607.904761904763</c:v>
                </c:pt>
                <c:pt idx="2878" formatCode="0">
                  <c:v>66503</c:v>
                </c:pt>
                <c:pt idx="2879" formatCode="0">
                  <c:v>66594.761904761908</c:v>
                </c:pt>
                <c:pt idx="2880" formatCode="0">
                  <c:v>66704.71428571429</c:v>
                </c:pt>
                <c:pt idx="2881" formatCode="0">
                  <c:v>66819.190476190473</c:v>
                </c:pt>
                <c:pt idx="2882" formatCode="0">
                  <c:v>66971.523809523816</c:v>
                </c:pt>
                <c:pt idx="2883" formatCode="0">
                  <c:v>67116.857142857145</c:v>
                </c:pt>
                <c:pt idx="2884" formatCode="0">
                  <c:v>67256.095238095237</c:v>
                </c:pt>
                <c:pt idx="2885" formatCode="0">
                  <c:v>67392.666666666672</c:v>
                </c:pt>
                <c:pt idx="2886" formatCode="0">
                  <c:v>67526.095238095237</c:v>
                </c:pt>
                <c:pt idx="2887" formatCode="0">
                  <c:v>67661</c:v>
                </c:pt>
                <c:pt idx="2888" formatCode="0">
                  <c:v>67842.809523809527</c:v>
                </c:pt>
                <c:pt idx="2889" formatCode="0">
                  <c:v>68026.904761904763</c:v>
                </c:pt>
                <c:pt idx="2890" formatCode="0">
                  <c:v>68182.333333333328</c:v>
                </c:pt>
                <c:pt idx="2891" formatCode="0">
                  <c:v>68315.809523809527</c:v>
                </c:pt>
                <c:pt idx="2892" formatCode="0">
                  <c:v>68439</c:v>
                </c:pt>
                <c:pt idx="2893" formatCode="0">
                  <c:v>68551.857142857145</c:v>
                </c:pt>
                <c:pt idx="2894" formatCode="0">
                  <c:v>68658.857142857145</c:v>
                </c:pt>
                <c:pt idx="2895" formatCode="0">
                  <c:v>68549.095238095237</c:v>
                </c:pt>
                <c:pt idx="2896" formatCode="0">
                  <c:v>68259.523809523816</c:v>
                </c:pt>
                <c:pt idx="2897" formatCode="0">
                  <c:v>68155.619047619053</c:v>
                </c:pt>
                <c:pt idx="2898" formatCode="0">
                  <c:v>68259.809523809527</c:v>
                </c:pt>
                <c:pt idx="2899" formatCode="0">
                  <c:v>68380.857142857145</c:v>
                </c:pt>
                <c:pt idx="2900" formatCode="0">
                  <c:v>68591.380952380947</c:v>
                </c:pt>
                <c:pt idx="2901" formatCode="0">
                  <c:v>68773.952380952382</c:v>
                </c:pt>
                <c:pt idx="2902" formatCode="0">
                  <c:v>68963.476190476184</c:v>
                </c:pt>
                <c:pt idx="2903" formatCode="0">
                  <c:v>69102.666666666672</c:v>
                </c:pt>
                <c:pt idx="2904" formatCode="0">
                  <c:v>69155.571428571435</c:v>
                </c:pt>
                <c:pt idx="2905" formatCode="0">
                  <c:v>69181.238095238092</c:v>
                </c:pt>
                <c:pt idx="2906" formatCode="0">
                  <c:v>69189.142857142855</c:v>
                </c:pt>
                <c:pt idx="2907" formatCode="0">
                  <c:v>69197.28571428571</c:v>
                </c:pt>
                <c:pt idx="2908" formatCode="0">
                  <c:v>69214.142857142855</c:v>
                </c:pt>
                <c:pt idx="2909" formatCode="0">
                  <c:v>69198.28571428571</c:v>
                </c:pt>
                <c:pt idx="2910" formatCode="0">
                  <c:v>69169.809523809527</c:v>
                </c:pt>
                <c:pt idx="2911" formatCode="0">
                  <c:v>69167.619047619053</c:v>
                </c:pt>
                <c:pt idx="2912" formatCode="0">
                  <c:v>69178.761904761908</c:v>
                </c:pt>
                <c:pt idx="2913" formatCode="0">
                  <c:v>69196.476190476184</c:v>
                </c:pt>
                <c:pt idx="2914" formatCode="0">
                  <c:v>69216.523809523816</c:v>
                </c:pt>
                <c:pt idx="2915" formatCode="0">
                  <c:v>69258.761904761908</c:v>
                </c:pt>
                <c:pt idx="2916" formatCode="0">
                  <c:v>69554.71428571429</c:v>
                </c:pt>
                <c:pt idx="2917" formatCode="0">
                  <c:v>70055.095238095237</c:v>
                </c:pt>
                <c:pt idx="2918" formatCode="0">
                  <c:v>70562.190476190473</c:v>
                </c:pt>
                <c:pt idx="2919" formatCode="0">
                  <c:v>70854.904761904763</c:v>
                </c:pt>
                <c:pt idx="2920" formatCode="0">
                  <c:v>70938.142857142855</c:v>
                </c:pt>
                <c:pt idx="2921" formatCode="0">
                  <c:v>70943.095238095237</c:v>
                </c:pt>
                <c:pt idx="2922" formatCode="0">
                  <c:v>70994.047619047618</c:v>
                </c:pt>
                <c:pt idx="2923" formatCode="0">
                  <c:v>71096.047619047618</c:v>
                </c:pt>
                <c:pt idx="2924" formatCode="0">
                  <c:v>71205.238095238092</c:v>
                </c:pt>
                <c:pt idx="2925" formatCode="0">
                  <c:v>71332.857142857145</c:v>
                </c:pt>
                <c:pt idx="2926" formatCode="0">
                  <c:v>71505.571428571435</c:v>
                </c:pt>
                <c:pt idx="2927" formatCode="0">
                  <c:v>71695.809523809527</c:v>
                </c:pt>
                <c:pt idx="2928" formatCode="0">
                  <c:v>71932.71428571429</c:v>
                </c:pt>
                <c:pt idx="2929" formatCode="0">
                  <c:v>72163.380952380947</c:v>
                </c:pt>
                <c:pt idx="2930" formatCode="0">
                  <c:v>72394.761904761908</c:v>
                </c:pt>
                <c:pt idx="2931" formatCode="0">
                  <c:v>72651.142857142855</c:v>
                </c:pt>
                <c:pt idx="2932" formatCode="0">
                  <c:v>72916.809523809527</c:v>
                </c:pt>
                <c:pt idx="2933" formatCode="0">
                  <c:v>73193.71428571429</c:v>
                </c:pt>
                <c:pt idx="2934" formatCode="0">
                  <c:v>73464.28571428571</c:v>
                </c:pt>
                <c:pt idx="2935" formatCode="0">
                  <c:v>73745.428571428565</c:v>
                </c:pt>
                <c:pt idx="2936" formatCode="0">
                  <c:v>74011.809523809527</c:v>
                </c:pt>
                <c:pt idx="2937" formatCode="0">
                  <c:v>74260.095238095237</c:v>
                </c:pt>
                <c:pt idx="2938" formatCode="0">
                  <c:v>74516.666666666672</c:v>
                </c:pt>
                <c:pt idx="2939" formatCode="0">
                  <c:v>74558</c:v>
                </c:pt>
                <c:pt idx="2940" formatCode="0">
                  <c:v>74609</c:v>
                </c:pt>
                <c:pt idx="2941" formatCode="0">
                  <c:v>74874.952380952382</c:v>
                </c:pt>
                <c:pt idx="2942" formatCode="0">
                  <c:v>75150.428571428565</c:v>
                </c:pt>
                <c:pt idx="2943" formatCode="0">
                  <c:v>75397.333333333328</c:v>
                </c:pt>
                <c:pt idx="2944" formatCode="0">
                  <c:v>75629.428571428565</c:v>
                </c:pt>
                <c:pt idx="2945" formatCode="0">
                  <c:v>75841.523809523816</c:v>
                </c:pt>
                <c:pt idx="2946" formatCode="0">
                  <c:v>76067.333333333328</c:v>
                </c:pt>
                <c:pt idx="2947" formatCode="0">
                  <c:v>76283.952380952382</c:v>
                </c:pt>
                <c:pt idx="2948" formatCode="0">
                  <c:v>76494.333333333328</c:v>
                </c:pt>
                <c:pt idx="2949" formatCode="0">
                  <c:v>76658.238095238092</c:v>
                </c:pt>
                <c:pt idx="2950" formatCode="0">
                  <c:v>76821.71428571429</c:v>
                </c:pt>
                <c:pt idx="2951" formatCode="0">
                  <c:v>76989.333333333328</c:v>
                </c:pt>
                <c:pt idx="2952" formatCode="0">
                  <c:v>77146</c:v>
                </c:pt>
                <c:pt idx="2953" formatCode="0">
                  <c:v>77299</c:v>
                </c:pt>
                <c:pt idx="2954" formatCode="0">
                  <c:v>77453.190476190473</c:v>
                </c:pt>
                <c:pt idx="2955" formatCode="0">
                  <c:v>77606.904761904763</c:v>
                </c:pt>
                <c:pt idx="2956" formatCode="0">
                  <c:v>77757.952380952382</c:v>
                </c:pt>
                <c:pt idx="2957" formatCode="0">
                  <c:v>77970.380952380947</c:v>
                </c:pt>
                <c:pt idx="2958" formatCode="0">
                  <c:v>77994.142857142855</c:v>
                </c:pt>
                <c:pt idx="2959" formatCode="0">
                  <c:v>77809.619047619053</c:v>
                </c:pt>
                <c:pt idx="2960" formatCode="0">
                  <c:v>77839.857142857145</c:v>
                </c:pt>
                <c:pt idx="2961" formatCode="0">
                  <c:v>78055.047619047618</c:v>
                </c:pt>
                <c:pt idx="2962" formatCode="0">
                  <c:v>78262.809523809527</c:v>
                </c:pt>
                <c:pt idx="2963" formatCode="0">
                  <c:v>78477.952380952382</c:v>
                </c:pt>
                <c:pt idx="2964" formatCode="0">
                  <c:v>78662.571428571435</c:v>
                </c:pt>
                <c:pt idx="2965" formatCode="0">
                  <c:v>78823.523809523816</c:v>
                </c:pt>
                <c:pt idx="2966" formatCode="0">
                  <c:v>79026.523809523816</c:v>
                </c:pt>
                <c:pt idx="2967" formatCode="0">
                  <c:v>79188.095238095237</c:v>
                </c:pt>
                <c:pt idx="2968" formatCode="0">
                  <c:v>79466.809523809527</c:v>
                </c:pt>
                <c:pt idx="2969" formatCode="0">
                  <c:v>79808.190476190473</c:v>
                </c:pt>
                <c:pt idx="2970" formatCode="0">
                  <c:v>80182.238095238092</c:v>
                </c:pt>
                <c:pt idx="2971" formatCode="0">
                  <c:v>80582.809523809527</c:v>
                </c:pt>
                <c:pt idx="2972" formatCode="0">
                  <c:v>80965.666666666672</c:v>
                </c:pt>
                <c:pt idx="2973" formatCode="0">
                  <c:v>81400.380952380947</c:v>
                </c:pt>
                <c:pt idx="2974" formatCode="0">
                  <c:v>81840.095238095237</c:v>
                </c:pt>
                <c:pt idx="2975" formatCode="0">
                  <c:v>82369.238095238092</c:v>
                </c:pt>
                <c:pt idx="2976" formatCode="0">
                  <c:v>82949.857142857145</c:v>
                </c:pt>
                <c:pt idx="2977" formatCode="0">
                  <c:v>83553.28571428571</c:v>
                </c:pt>
                <c:pt idx="2978" formatCode="0">
                  <c:v>84117.333333333328</c:v>
                </c:pt>
                <c:pt idx="2979" formatCode="0">
                  <c:v>84860.619047619053</c:v>
                </c:pt>
                <c:pt idx="2980" formatCode="0">
                  <c:v>85765.333333333328</c:v>
                </c:pt>
                <c:pt idx="2981" formatCode="0">
                  <c:v>86665.619047619053</c:v>
                </c:pt>
                <c:pt idx="2982" formatCode="0">
                  <c:v>87303.571428571435</c:v>
                </c:pt>
                <c:pt idx="2983" formatCode="0">
                  <c:v>87731.71428571429</c:v>
                </c:pt>
                <c:pt idx="2984" formatCode="0">
                  <c:v>88158.857142857145</c:v>
                </c:pt>
                <c:pt idx="2985" formatCode="0">
                  <c:v>88611.190476190473</c:v>
                </c:pt>
                <c:pt idx="2986" formatCode="0">
                  <c:v>89039.619047619053</c:v>
                </c:pt>
                <c:pt idx="2987" formatCode="0">
                  <c:v>89444.428571428565</c:v>
                </c:pt>
                <c:pt idx="2988" formatCode="0">
                  <c:v>89870.476190476184</c:v>
                </c:pt>
                <c:pt idx="2989" formatCode="0">
                  <c:v>90206.428571428565</c:v>
                </c:pt>
                <c:pt idx="2990" formatCode="0">
                  <c:v>90495.571428571435</c:v>
                </c:pt>
                <c:pt idx="2991" formatCode="0">
                  <c:v>90751.523809523816</c:v>
                </c:pt>
                <c:pt idx="2992" formatCode="0">
                  <c:v>90964.523809523816</c:v>
                </c:pt>
                <c:pt idx="2993" formatCode="0">
                  <c:v>91199.523809523816</c:v>
                </c:pt>
                <c:pt idx="2994" formatCode="0">
                  <c:v>91369.71428571429</c:v>
                </c:pt>
                <c:pt idx="2995" formatCode="0">
                  <c:v>91540.380952380947</c:v>
                </c:pt>
                <c:pt idx="2996" formatCode="0">
                  <c:v>91600.047619047618</c:v>
                </c:pt>
                <c:pt idx="2997" formatCode="0">
                  <c:v>91597.952380952382</c:v>
                </c:pt>
                <c:pt idx="2998" formatCode="0">
                  <c:v>91580.238095238092</c:v>
                </c:pt>
                <c:pt idx="2999" formatCode="0">
                  <c:v>91570.904761904763</c:v>
                </c:pt>
                <c:pt idx="3000" formatCode="0">
                  <c:v>91604.142857142855</c:v>
                </c:pt>
                <c:pt idx="3001" formatCode="0">
                  <c:v>91677.476190476184</c:v>
                </c:pt>
                <c:pt idx="3002" formatCode="0">
                  <c:v>91418.523809523816</c:v>
                </c:pt>
                <c:pt idx="3003" formatCode="0">
                  <c:v>91224.476190476184</c:v>
                </c:pt>
                <c:pt idx="3004" formatCode="0">
                  <c:v>91249.28571428571</c:v>
                </c:pt>
                <c:pt idx="3005" formatCode="0">
                  <c:v>91275.761904761908</c:v>
                </c:pt>
                <c:pt idx="3006" formatCode="0">
                  <c:v>91340.809523809527</c:v>
                </c:pt>
                <c:pt idx="3007" formatCode="0">
                  <c:v>91442.476190476184</c:v>
                </c:pt>
                <c:pt idx="3008" formatCode="0">
                  <c:v>91584.095238095237</c:v>
                </c:pt>
                <c:pt idx="3009" formatCode="0">
                  <c:v>91767.952380952382</c:v>
                </c:pt>
                <c:pt idx="3010" formatCode="0">
                  <c:v>91992.523809523816</c:v>
                </c:pt>
                <c:pt idx="3011" formatCode="0">
                  <c:v>92223.857142857145</c:v>
                </c:pt>
                <c:pt idx="3012" formatCode="0">
                  <c:v>92495.428571428565</c:v>
                </c:pt>
                <c:pt idx="3013" formatCode="0">
                  <c:v>92801.571428571435</c:v>
                </c:pt>
                <c:pt idx="3014" formatCode="0">
                  <c:v>93121.761904761908</c:v>
                </c:pt>
                <c:pt idx="3015" formatCode="0">
                  <c:v>93476.71428571429</c:v>
                </c:pt>
                <c:pt idx="3016" formatCode="0">
                  <c:v>93833.047619047618</c:v>
                </c:pt>
                <c:pt idx="3017" formatCode="0">
                  <c:v>94190.428571428565</c:v>
                </c:pt>
                <c:pt idx="3018" formatCode="0">
                  <c:v>94557.71428571429</c:v>
                </c:pt>
                <c:pt idx="3019" formatCode="0">
                  <c:v>94929.476190476184</c:v>
                </c:pt>
                <c:pt idx="3020" formatCode="0">
                  <c:v>95278.809523809527</c:v>
                </c:pt>
                <c:pt idx="3021" formatCode="0">
                  <c:v>95584.380952380947</c:v>
                </c:pt>
                <c:pt idx="3022" formatCode="0">
                  <c:v>95876.523809523816</c:v>
                </c:pt>
                <c:pt idx="3023" formatCode="0">
                  <c:v>96494.666666666672</c:v>
                </c:pt>
                <c:pt idx="3024" formatCode="0">
                  <c:v>97362.333333333328</c:v>
                </c:pt>
                <c:pt idx="3025" formatCode="0">
                  <c:v>98243.238095238092</c:v>
                </c:pt>
                <c:pt idx="3026" formatCode="0">
                  <c:v>98776.238095238092</c:v>
                </c:pt>
                <c:pt idx="3027" formatCode="0">
                  <c:v>99023.28571428571</c:v>
                </c:pt>
                <c:pt idx="3028" formatCode="0">
                  <c:v>99244.571428571435</c:v>
                </c:pt>
                <c:pt idx="3029" formatCode="0">
                  <c:v>99438.333333333328</c:v>
                </c:pt>
                <c:pt idx="3030" formatCode="0">
                  <c:v>99578.571428571435</c:v>
                </c:pt>
                <c:pt idx="3031" formatCode="0">
                  <c:v>99667.476190476184</c:v>
                </c:pt>
                <c:pt idx="3032" formatCode="0">
                  <c:v>99753.190476190473</c:v>
                </c:pt>
                <c:pt idx="3033" formatCode="0">
                  <c:v>99810.619047619053</c:v>
                </c:pt>
                <c:pt idx="3034" formatCode="0">
                  <c:v>99893.476190476184</c:v>
                </c:pt>
                <c:pt idx="3035" formatCode="0">
                  <c:v>99916.571428571435</c:v>
                </c:pt>
                <c:pt idx="3036" formatCode="0">
                  <c:v>99871.952380952382</c:v>
                </c:pt>
                <c:pt idx="3037" formatCode="0">
                  <c:v>99792.238095238092</c:v>
                </c:pt>
                <c:pt idx="3038" formatCode="0">
                  <c:v>99717.666666666672</c:v>
                </c:pt>
                <c:pt idx="3039" formatCode="0">
                  <c:v>99622.857142857145</c:v>
                </c:pt>
                <c:pt idx="3040" formatCode="0">
                  <c:v>99535.047619047618</c:v>
                </c:pt>
                <c:pt idx="3041" formatCode="0">
                  <c:v>99454.666666666672</c:v>
                </c:pt>
                <c:pt idx="3042" formatCode="0">
                  <c:v>99406.761904761908</c:v>
                </c:pt>
                <c:pt idx="3043" formatCode="0">
                  <c:v>99399.476190476184</c:v>
                </c:pt>
                <c:pt idx="3044" formatCode="0">
                  <c:v>99429.28571428571</c:v>
                </c:pt>
                <c:pt idx="3045" formatCode="0">
                  <c:v>99449.666666666672</c:v>
                </c:pt>
                <c:pt idx="3046" formatCode="0">
                  <c:v>99117.523809523816</c:v>
                </c:pt>
                <c:pt idx="3047" formatCode="0">
                  <c:v>98882.619047619053</c:v>
                </c:pt>
                <c:pt idx="3048" formatCode="0">
                  <c:v>98920</c:v>
                </c:pt>
                <c:pt idx="3049" formatCode="0">
                  <c:v>98952.333333333328</c:v>
                </c:pt>
                <c:pt idx="3050" formatCode="0">
                  <c:v>98951.952380952382</c:v>
                </c:pt>
                <c:pt idx="3051" formatCode="0">
                  <c:v>99001.428571428565</c:v>
                </c:pt>
                <c:pt idx="3052" formatCode="0">
                  <c:v>99024.809523809527</c:v>
                </c:pt>
                <c:pt idx="3053" formatCode="0">
                  <c:v>99049.666666666672</c:v>
                </c:pt>
                <c:pt idx="3054" formatCode="0">
                  <c:v>99079.190476190473</c:v>
                </c:pt>
                <c:pt idx="3055" formatCode="0">
                  <c:v>99059</c:v>
                </c:pt>
                <c:pt idx="3056" formatCode="0">
                  <c:v>99095.047619047618</c:v>
                </c:pt>
                <c:pt idx="3057" formatCode="0">
                  <c:v>99184.523809523816</c:v>
                </c:pt>
                <c:pt idx="3058" formatCode="0">
                  <c:v>99292.095238095237</c:v>
                </c:pt>
                <c:pt idx="3059" formatCode="0">
                  <c:v>99387.333333333328</c:v>
                </c:pt>
                <c:pt idx="3060" formatCode="0">
                  <c:v>99497.619047619053</c:v>
                </c:pt>
                <c:pt idx="3061" formatCode="0">
                  <c:v>99681.809523809527</c:v>
                </c:pt>
                <c:pt idx="3062" formatCode="0">
                  <c:v>99891.71428571429</c:v>
                </c:pt>
                <c:pt idx="3063" formatCode="0">
                  <c:v>100067.23809523809</c:v>
                </c:pt>
                <c:pt idx="3064" formatCode="0">
                  <c:v>100158.61904761905</c:v>
                </c:pt>
                <c:pt idx="3065" formatCode="0">
                  <c:v>100141.71428571429</c:v>
                </c:pt>
                <c:pt idx="3066" formatCode="0">
                  <c:v>99751.380952380947</c:v>
                </c:pt>
                <c:pt idx="3067" formatCode="0">
                  <c:v>99422.428571428565</c:v>
                </c:pt>
                <c:pt idx="3068" formatCode="0">
                  <c:v>99305.190476190473</c:v>
                </c:pt>
                <c:pt idx="3069" formatCode="0">
                  <c:v>99226.571428571435</c:v>
                </c:pt>
                <c:pt idx="3070" formatCode="0">
                  <c:v>99159.047619047618</c:v>
                </c:pt>
                <c:pt idx="3071" formatCode="0">
                  <c:v>99095.047619047618</c:v>
                </c:pt>
                <c:pt idx="3072" formatCode="0">
                  <c:v>98990.095238095237</c:v>
                </c:pt>
                <c:pt idx="3073" formatCode="0">
                  <c:v>98903.619047619053</c:v>
                </c:pt>
                <c:pt idx="3074" formatCode="0">
                  <c:v>98794.380952380947</c:v>
                </c:pt>
                <c:pt idx="3075" formatCode="0">
                  <c:v>98656.571428571435</c:v>
                </c:pt>
                <c:pt idx="3076" formatCode="0">
                  <c:v>98513.809523809527</c:v>
                </c:pt>
                <c:pt idx="3077" formatCode="0">
                  <c:v>98350.28571428571</c:v>
                </c:pt>
                <c:pt idx="3078" formatCode="0">
                  <c:v>98166.952380952382</c:v>
                </c:pt>
                <c:pt idx="3079" formatCode="0">
                  <c:v>97971.761904761908</c:v>
                </c:pt>
                <c:pt idx="3080" formatCode="0">
                  <c:v>97866.333333333328</c:v>
                </c:pt>
                <c:pt idx="3081" formatCode="0">
                  <c:v>97785.904761904763</c:v>
                </c:pt>
                <c:pt idx="3082" formatCode="0">
                  <c:v>97606.952380952382</c:v>
                </c:pt>
                <c:pt idx="3083" formatCode="0">
                  <c:v>97380.523809523816</c:v>
                </c:pt>
                <c:pt idx="3084" formatCode="0">
                  <c:v>97225.666666666672</c:v>
                </c:pt>
                <c:pt idx="3085" formatCode="0">
                  <c:v>97093.476190476184</c:v>
                </c:pt>
                <c:pt idx="3086" formatCode="0">
                  <c:v>97042.380952380947</c:v>
                </c:pt>
                <c:pt idx="3087" formatCode="0">
                  <c:v>97344.428571428565</c:v>
                </c:pt>
                <c:pt idx="3088" formatCode="0">
                  <c:v>97905.952380952382</c:v>
                </c:pt>
                <c:pt idx="3089" formatCode="0">
                  <c:v>98511.142857142855</c:v>
                </c:pt>
                <c:pt idx="3090" formatCode="0">
                  <c:v>98692.047619047618</c:v>
                </c:pt>
                <c:pt idx="3091" formatCode="0">
                  <c:v>98621.047619047618</c:v>
                </c:pt>
                <c:pt idx="3092" formatCode="0">
                  <c:v>98586.190476190473</c:v>
                </c:pt>
                <c:pt idx="3093" formatCode="0">
                  <c:v>98574.761904761908</c:v>
                </c:pt>
                <c:pt idx="3094" formatCode="0">
                  <c:v>98580.380952380947</c:v>
                </c:pt>
                <c:pt idx="3095" formatCode="0">
                  <c:v>98608.523809523816</c:v>
                </c:pt>
                <c:pt idx="3096" formatCode="0">
                  <c:v>98705.476190476184</c:v>
                </c:pt>
                <c:pt idx="3097" formatCode="0">
                  <c:v>98836.952380952382</c:v>
                </c:pt>
                <c:pt idx="3098" formatCode="0">
                  <c:v>98970.904761904763</c:v>
                </c:pt>
                <c:pt idx="3099" formatCode="0">
                  <c:v>99109</c:v>
                </c:pt>
                <c:pt idx="3100" formatCode="0">
                  <c:v>99236.428571428565</c:v>
                </c:pt>
                <c:pt idx="3101" formatCode="0">
                  <c:v>99269.666666666672</c:v>
                </c:pt>
                <c:pt idx="3102" formatCode="0">
                  <c:v>99264.428571428565</c:v>
                </c:pt>
                <c:pt idx="3103" formatCode="0">
                  <c:v>99241.047619047618</c:v>
                </c:pt>
                <c:pt idx="3104" formatCode="0">
                  <c:v>99211.095238095237</c:v>
                </c:pt>
                <c:pt idx="3105" formatCode="0">
                  <c:v>99103.428571428565</c:v>
                </c:pt>
                <c:pt idx="3106" formatCode="0">
                  <c:v>99022.380952380947</c:v>
                </c:pt>
                <c:pt idx="3107" formatCode="0">
                  <c:v>98961.380952380947</c:v>
                </c:pt>
                <c:pt idx="3108" formatCode="0">
                  <c:v>98518.952380952382</c:v>
                </c:pt>
                <c:pt idx="3109" formatCode="0">
                  <c:v>97808.666666666672</c:v>
                </c:pt>
                <c:pt idx="3110" formatCode="0">
                  <c:v>97108.380952380947</c:v>
                </c:pt>
                <c:pt idx="3111" formatCode="0">
                  <c:v>96765.71428571429</c:v>
                </c:pt>
                <c:pt idx="3112" formatCode="0">
                  <c:v>96680.333333333328</c:v>
                </c:pt>
                <c:pt idx="3113" formatCode="0">
                  <c:v>96592.571428571435</c:v>
                </c:pt>
                <c:pt idx="3114" formatCode="0">
                  <c:v>96492.857142857145</c:v>
                </c:pt>
                <c:pt idx="3115" formatCode="0">
                  <c:v>96377.857142857145</c:v>
                </c:pt>
                <c:pt idx="3116" formatCode="0">
                  <c:v>96239.190476190473</c:v>
                </c:pt>
                <c:pt idx="3117" formatCode="0">
                  <c:v>96081.428571428565</c:v>
                </c:pt>
                <c:pt idx="3118" formatCode="0">
                  <c:v>95912.238095238092</c:v>
                </c:pt>
                <c:pt idx="3119" formatCode="0">
                  <c:v>95737.952380952382</c:v>
                </c:pt>
                <c:pt idx="3120" formatCode="0">
                  <c:v>95568.095238095237</c:v>
                </c:pt>
                <c:pt idx="3121" formatCode="0">
                  <c:v>95411.666666666672</c:v>
                </c:pt>
                <c:pt idx="3122" formatCode="0">
                  <c:v>95263.047619047618</c:v>
                </c:pt>
                <c:pt idx="3123" formatCode="0">
                  <c:v>95131.619047619053</c:v>
                </c:pt>
                <c:pt idx="3124" formatCode="0">
                  <c:v>95011.71428571429</c:v>
                </c:pt>
                <c:pt idx="3125" formatCode="0">
                  <c:v>94910.809523809527</c:v>
                </c:pt>
                <c:pt idx="3126" formatCode="0">
                  <c:v>94805.523809523816</c:v>
                </c:pt>
                <c:pt idx="3127" formatCode="0">
                  <c:v>94424.857142857145</c:v>
                </c:pt>
                <c:pt idx="3128" formatCode="0">
                  <c:v>93807.809523809527</c:v>
                </c:pt>
                <c:pt idx="3129" formatCode="0">
                  <c:v>93577.761904761908</c:v>
                </c:pt>
                <c:pt idx="3130" formatCode="0">
                  <c:v>93643.666666666672</c:v>
                </c:pt>
                <c:pt idx="3131" formatCode="0">
                  <c:v>93668.619047619053</c:v>
                </c:pt>
                <c:pt idx="3132" formatCode="0">
                  <c:v>93696.047619047618</c:v>
                </c:pt>
                <c:pt idx="3133" formatCode="0">
                  <c:v>93710.428571428565</c:v>
                </c:pt>
                <c:pt idx="3134" formatCode="0">
                  <c:v>93677.142857142855</c:v>
                </c:pt>
                <c:pt idx="3135" formatCode="0">
                  <c:v>93623.428571428565</c:v>
                </c:pt>
                <c:pt idx="3136" formatCode="0">
                  <c:v>93551.857142857145</c:v>
                </c:pt>
                <c:pt idx="3137" formatCode="0">
                  <c:v>93495.190476190473</c:v>
                </c:pt>
                <c:pt idx="3138" formatCode="0">
                  <c:v>93400.666666666672</c:v>
                </c:pt>
                <c:pt idx="3139" formatCode="0">
                  <c:v>93300.619047619053</c:v>
                </c:pt>
                <c:pt idx="3140" formatCode="0">
                  <c:v>93195.523809523816</c:v>
                </c:pt>
                <c:pt idx="3141" formatCode="0">
                  <c:v>93191.476190476184</c:v>
                </c:pt>
                <c:pt idx="3142" formatCode="0">
                  <c:v>93192.952380952382</c:v>
                </c:pt>
                <c:pt idx="3143" formatCode="0">
                  <c:v>93202.095238095237</c:v>
                </c:pt>
                <c:pt idx="3144" formatCode="0">
                  <c:v>93205</c:v>
                </c:pt>
                <c:pt idx="3145" formatCode="0">
                  <c:v>93224.047619047618</c:v>
                </c:pt>
                <c:pt idx="3146" formatCode="0">
                  <c:v>92958.238095238092</c:v>
                </c:pt>
                <c:pt idx="3147" formatCode="0">
                  <c:v>92455.28571428571</c:v>
                </c:pt>
                <c:pt idx="3148" formatCode="0">
                  <c:v>92210.666666666672</c:v>
                </c:pt>
                <c:pt idx="3149" formatCode="0">
                  <c:v>92150.142857142855</c:v>
                </c:pt>
                <c:pt idx="3150" formatCode="0">
                  <c:v>92046.333333333328</c:v>
                </c:pt>
                <c:pt idx="3151" formatCode="0">
                  <c:v>91871.380952380947</c:v>
                </c:pt>
                <c:pt idx="3152" formatCode="0">
                  <c:v>91707.523809523816</c:v>
                </c:pt>
                <c:pt idx="3153" formatCode="0">
                  <c:v>91545.095238095237</c:v>
                </c:pt>
                <c:pt idx="3154" formatCode="0">
                  <c:v>91378.333333333328</c:v>
                </c:pt>
                <c:pt idx="3155" formatCode="0">
                  <c:v>91230.476190476184</c:v>
                </c:pt>
                <c:pt idx="3156" formatCode="0">
                  <c:v>91088.809523809527</c:v>
                </c:pt>
                <c:pt idx="3157" formatCode="0">
                  <c:v>90938.428571428565</c:v>
                </c:pt>
                <c:pt idx="3158" formatCode="0">
                  <c:v>90765.476190476184</c:v>
                </c:pt>
                <c:pt idx="3159" formatCode="0">
                  <c:v>90603.809523809527</c:v>
                </c:pt>
                <c:pt idx="3160" formatCode="0">
                  <c:v>90438.952380952382</c:v>
                </c:pt>
                <c:pt idx="3161" formatCode="0">
                  <c:v>90251.904761904763</c:v>
                </c:pt>
                <c:pt idx="3162" formatCode="0">
                  <c:v>89945.28571428571</c:v>
                </c:pt>
                <c:pt idx="3163" formatCode="0">
                  <c:v>89636.238095238092</c:v>
                </c:pt>
                <c:pt idx="3164" formatCode="0">
                  <c:v>89312.28571428571</c:v>
                </c:pt>
                <c:pt idx="3165" formatCode="0">
                  <c:v>88988.095238095237</c:v>
                </c:pt>
                <c:pt idx="3166" formatCode="0">
                  <c:v>88656.095238095237</c:v>
                </c:pt>
                <c:pt idx="3167" formatCode="0">
                  <c:v>88641.952380952382</c:v>
                </c:pt>
                <c:pt idx="3168" formatCode="0">
                  <c:v>88897.142857142855</c:v>
                </c:pt>
                <c:pt idx="3169" formatCode="0">
                  <c:v>89128.095238095237</c:v>
                </c:pt>
                <c:pt idx="3170" formatCode="0">
                  <c:v>89365.476190476184</c:v>
                </c:pt>
                <c:pt idx="3171" formatCode="0">
                  <c:v>89315.238095238092</c:v>
                </c:pt>
                <c:pt idx="3172" formatCode="0">
                  <c:v>89049.619047619053</c:v>
                </c:pt>
                <c:pt idx="3173" formatCode="0">
                  <c:v>88789.571428571435</c:v>
                </c:pt>
                <c:pt idx="3174" formatCode="0">
                  <c:v>88519.142857142855</c:v>
                </c:pt>
                <c:pt idx="3175" formatCode="0">
                  <c:v>88253.571428571435</c:v>
                </c:pt>
                <c:pt idx="3176" formatCode="0">
                  <c:v>87973.428571428565</c:v>
                </c:pt>
                <c:pt idx="3177" formatCode="0">
                  <c:v>87695.666666666672</c:v>
                </c:pt>
                <c:pt idx="3178" formatCode="0">
                  <c:v>87403.095238095237</c:v>
                </c:pt>
                <c:pt idx="3179" formatCode="0">
                  <c:v>87134.333333333328</c:v>
                </c:pt>
                <c:pt idx="3180" formatCode="0">
                  <c:v>86845.809523809527</c:v>
                </c:pt>
                <c:pt idx="3181" formatCode="0">
                  <c:v>86548.190476190473</c:v>
                </c:pt>
                <c:pt idx="3182" formatCode="0">
                  <c:v>86276.71428571429</c:v>
                </c:pt>
                <c:pt idx="3183" formatCode="0">
                  <c:v>86018.857142857145</c:v>
                </c:pt>
                <c:pt idx="3184" formatCode="0">
                  <c:v>85763</c:v>
                </c:pt>
                <c:pt idx="3185" formatCode="0">
                  <c:v>85503.857142857145</c:v>
                </c:pt>
                <c:pt idx="3186" formatCode="0">
                  <c:v>85249.095238095237</c:v>
                </c:pt>
                <c:pt idx="3187" formatCode="0">
                  <c:v>85008.857142857145</c:v>
                </c:pt>
                <c:pt idx="3188" formatCode="0">
                  <c:v>84730.666666666672</c:v>
                </c:pt>
                <c:pt idx="3189" formatCode="0">
                  <c:v>84429.428571428565</c:v>
                </c:pt>
                <c:pt idx="3190" formatCode="0">
                  <c:v>83883.809523809527</c:v>
                </c:pt>
                <c:pt idx="3191" formatCode="0">
                  <c:v>83100.952380952382</c:v>
                </c:pt>
                <c:pt idx="3192" formatCode="0">
                  <c:v>82629.952380952382</c:v>
                </c:pt>
                <c:pt idx="3193" formatCode="0">
                  <c:v>82418.761904761908</c:v>
                </c:pt>
                <c:pt idx="3194" formatCode="0">
                  <c:v>82186.380952380947</c:v>
                </c:pt>
                <c:pt idx="3195" formatCode="0">
                  <c:v>81958.095238095237</c:v>
                </c:pt>
                <c:pt idx="3196" formatCode="0">
                  <c:v>81722.571428571435</c:v>
                </c:pt>
                <c:pt idx="3197" formatCode="0">
                  <c:v>81513.619047619053</c:v>
                </c:pt>
                <c:pt idx="3198" formatCode="0">
                  <c:v>81312.142857142855</c:v>
                </c:pt>
                <c:pt idx="3199" formatCode="0">
                  <c:v>81127.28571428571</c:v>
                </c:pt>
                <c:pt idx="3200" formatCode="0">
                  <c:v>80929.809523809527</c:v>
                </c:pt>
                <c:pt idx="3201" formatCode="0">
                  <c:v>80754.666666666672</c:v>
                </c:pt>
                <c:pt idx="3202" formatCode="0">
                  <c:v>80583.71428571429</c:v>
                </c:pt>
                <c:pt idx="3203" formatCode="0">
                  <c:v>80427.619047619053</c:v>
                </c:pt>
                <c:pt idx="3204" formatCode="0">
                  <c:v>80287</c:v>
                </c:pt>
                <c:pt idx="3205" formatCode="0">
                  <c:v>80173.333333333328</c:v>
                </c:pt>
                <c:pt idx="3206" formatCode="0">
                  <c:v>80078.904761904763</c:v>
                </c:pt>
                <c:pt idx="3207" formatCode="0">
                  <c:v>79995.523809523816</c:v>
                </c:pt>
                <c:pt idx="3208" formatCode="0">
                  <c:v>79894.904761904763</c:v>
                </c:pt>
                <c:pt idx="3209" formatCode="0">
                  <c:v>79799.857142857145</c:v>
                </c:pt>
                <c:pt idx="3210" formatCode="0">
                  <c:v>79715.571428571435</c:v>
                </c:pt>
                <c:pt idx="3211" formatCode="0">
                  <c:v>79901.857142857145</c:v>
                </c:pt>
                <c:pt idx="3212" formatCode="0">
                  <c:v>80369.380952380947</c:v>
                </c:pt>
                <c:pt idx="3213" formatCode="0">
                  <c:v>80848.333333333328</c:v>
                </c:pt>
                <c:pt idx="3214" formatCode="0">
                  <c:v>81081.71428571429</c:v>
                </c:pt>
                <c:pt idx="3215" formatCode="0">
                  <c:v>81076.571428571435</c:v>
                </c:pt>
                <c:pt idx="3216" formatCode="0">
                  <c:v>81079.71428571429</c:v>
                </c:pt>
                <c:pt idx="3217" formatCode="0">
                  <c:v>81089.380952380947</c:v>
                </c:pt>
                <c:pt idx="3218" formatCode="0">
                  <c:v>81116.095238095237</c:v>
                </c:pt>
                <c:pt idx="3219" formatCode="0">
                  <c:v>81153.71428571429</c:v>
                </c:pt>
                <c:pt idx="3220" formatCode="0">
                  <c:v>81197.238095238092</c:v>
                </c:pt>
                <c:pt idx="3221" formatCode="0">
                  <c:v>81242.142857142855</c:v>
                </c:pt>
                <c:pt idx="3222" formatCode="0">
                  <c:v>81309.904761904763</c:v>
                </c:pt>
                <c:pt idx="3223" formatCode="0">
                  <c:v>81420.476190476184</c:v>
                </c:pt>
                <c:pt idx="3224" formatCode="0">
                  <c:v>81572.28571428571</c:v>
                </c:pt>
                <c:pt idx="3225" formatCode="0">
                  <c:v>81707.380952380947</c:v>
                </c:pt>
                <c:pt idx="3226" formatCode="0">
                  <c:v>81852.380952380947</c:v>
                </c:pt>
                <c:pt idx="3227" formatCode="0">
                  <c:v>82021.047619047618</c:v>
                </c:pt>
                <c:pt idx="3228" formatCode="0">
                  <c:v>82193.28571428571</c:v>
                </c:pt>
                <c:pt idx="3229" formatCode="0">
                  <c:v>82381.047619047618</c:v>
                </c:pt>
                <c:pt idx="3230" formatCode="0">
                  <c:v>82561.523809523816</c:v>
                </c:pt>
                <c:pt idx="3231" formatCode="0">
                  <c:v>82720.904761904763</c:v>
                </c:pt>
                <c:pt idx="3232" formatCode="0">
                  <c:v>82578.095238095237</c:v>
                </c:pt>
                <c:pt idx="3233" formatCode="0">
                  <c:v>82405.142857142855</c:v>
                </c:pt>
                <c:pt idx="3234" formatCode="0">
                  <c:v>81954.857142857145</c:v>
                </c:pt>
                <c:pt idx="3235" formatCode="0">
                  <c:v>81741</c:v>
                </c:pt>
                <c:pt idx="3236" formatCode="0">
                  <c:v>81772.190476190473</c:v>
                </c:pt>
                <c:pt idx="3237" formatCode="0">
                  <c:v>81775.809523809527</c:v>
                </c:pt>
                <c:pt idx="3238" formatCode="0">
                  <c:v>81786.190476190473</c:v>
                </c:pt>
                <c:pt idx="3239" formatCode="0">
                  <c:v>81763.047619047618</c:v>
                </c:pt>
                <c:pt idx="3240" formatCode="0">
                  <c:v>81697.71428571429</c:v>
                </c:pt>
                <c:pt idx="3241" formatCode="0">
                  <c:v>81659.333333333328</c:v>
                </c:pt>
                <c:pt idx="3242" formatCode="0">
                  <c:v>81676</c:v>
                </c:pt>
                <c:pt idx="3243" formatCode="0">
                  <c:v>81656.380952380947</c:v>
                </c:pt>
                <c:pt idx="3244" formatCode="0">
                  <c:v>81631.428571428565</c:v>
                </c:pt>
                <c:pt idx="3245" formatCode="0">
                  <c:v>81558</c:v>
                </c:pt>
                <c:pt idx="3246" formatCode="0">
                  <c:v>81472.428571428565</c:v>
                </c:pt>
                <c:pt idx="3247" formatCode="0">
                  <c:v>81355.238095238092</c:v>
                </c:pt>
                <c:pt idx="3248" formatCode="0">
                  <c:v>81233.190476190473</c:v>
                </c:pt>
                <c:pt idx="3249" formatCode="0">
                  <c:v>81089.238095238092</c:v>
                </c:pt>
                <c:pt idx="3250" formatCode="0">
                  <c:v>80930.71428571429</c:v>
                </c:pt>
                <c:pt idx="3251" formatCode="0">
                  <c:v>80789.142857142855</c:v>
                </c:pt>
                <c:pt idx="3252" formatCode="0">
                  <c:v>80667.857142857145</c:v>
                </c:pt>
                <c:pt idx="3253" formatCode="0">
                  <c:v>80524.761904761908</c:v>
                </c:pt>
                <c:pt idx="3254" formatCode="0">
                  <c:v>80133.095238095237</c:v>
                </c:pt>
                <c:pt idx="3255" formatCode="0">
                  <c:v>79995.857142857145</c:v>
                </c:pt>
                <c:pt idx="3256" formatCode="0">
                  <c:v>79832.71428571429</c:v>
                </c:pt>
                <c:pt idx="3257" formatCode="0">
                  <c:v>79674.523809523816</c:v>
                </c:pt>
                <c:pt idx="3258" formatCode="0">
                  <c:v>79526.428571428565</c:v>
                </c:pt>
                <c:pt idx="3259" formatCode="0">
                  <c:v>79371.476190476184</c:v>
                </c:pt>
                <c:pt idx="3260" formatCode="0">
                  <c:v>79221.619047619053</c:v>
                </c:pt>
                <c:pt idx="3261" formatCode="0">
                  <c:v>79093.761904761908</c:v>
                </c:pt>
                <c:pt idx="3262" formatCode="0">
                  <c:v>78933.523809523816</c:v>
                </c:pt>
                <c:pt idx="3263" formatCode="0">
                  <c:v>78713.666666666672</c:v>
                </c:pt>
                <c:pt idx="3264" formatCode="0">
                  <c:v>78508.952380952382</c:v>
                </c:pt>
                <c:pt idx="3265" formatCode="0">
                  <c:v>78255.095238095237</c:v>
                </c:pt>
                <c:pt idx="3266" formatCode="0">
                  <c:v>77987.047619047618</c:v>
                </c:pt>
                <c:pt idx="3267" formatCode="0">
                  <c:v>77728.619047619053</c:v>
                </c:pt>
                <c:pt idx="3268" formatCode="0">
                  <c:v>77469.047619047618</c:v>
                </c:pt>
                <c:pt idx="3269" formatCode="0">
                  <c:v>77180.571428571435</c:v>
                </c:pt>
                <c:pt idx="3270" formatCode="0">
                  <c:v>76895.761904761908</c:v>
                </c:pt>
                <c:pt idx="3271" formatCode="0">
                  <c:v>76603.761904761908</c:v>
                </c:pt>
                <c:pt idx="3272" formatCode="0">
                  <c:v>76313.666666666672</c:v>
                </c:pt>
                <c:pt idx="3273" formatCode="0">
                  <c:v>76011</c:v>
                </c:pt>
                <c:pt idx="3274" formatCode="0">
                  <c:v>76057.619047619053</c:v>
                </c:pt>
                <c:pt idx="3275" formatCode="0">
                  <c:v>76366.047619047618</c:v>
                </c:pt>
                <c:pt idx="3276" formatCode="0">
                  <c:v>76673.761904761908</c:v>
                </c:pt>
                <c:pt idx="3277" formatCode="0">
                  <c:v>77005.476190476184</c:v>
                </c:pt>
                <c:pt idx="3278" formatCode="0">
                  <c:v>77015.904761904763</c:v>
                </c:pt>
                <c:pt idx="3279" formatCode="0">
                  <c:v>76807.857142857145</c:v>
                </c:pt>
                <c:pt idx="3280" formatCode="0">
                  <c:v>76585.28571428571</c:v>
                </c:pt>
                <c:pt idx="3281" formatCode="0">
                  <c:v>76359.523809523816</c:v>
                </c:pt>
                <c:pt idx="3282" formatCode="0">
                  <c:v>76152.28571428571</c:v>
                </c:pt>
                <c:pt idx="3283" formatCode="0">
                  <c:v>75952.047619047618</c:v>
                </c:pt>
                <c:pt idx="3284" formatCode="0">
                  <c:v>75758.238095238092</c:v>
                </c:pt>
                <c:pt idx="3285" formatCode="0">
                  <c:v>75550.380952380947</c:v>
                </c:pt>
                <c:pt idx="3286" formatCode="0">
                  <c:v>75340.71428571429</c:v>
                </c:pt>
                <c:pt idx="3287" formatCode="0">
                  <c:v>75138.238095238092</c:v>
                </c:pt>
                <c:pt idx="3288" formatCode="0">
                  <c:v>74978.809523809527</c:v>
                </c:pt>
                <c:pt idx="3289" formatCode="0">
                  <c:v>74815.761904761908</c:v>
                </c:pt>
                <c:pt idx="3290" formatCode="0">
                  <c:v>74659.238095238092</c:v>
                </c:pt>
                <c:pt idx="3291" formatCode="0">
                  <c:v>74507.428571428565</c:v>
                </c:pt>
                <c:pt idx="3292" formatCode="0">
                  <c:v>74365.571428571435</c:v>
                </c:pt>
                <c:pt idx="3293" formatCode="0">
                  <c:v>74209.333333333328</c:v>
                </c:pt>
                <c:pt idx="3294" formatCode="0">
                  <c:v>74050.047619047618</c:v>
                </c:pt>
                <c:pt idx="3295" formatCode="0">
                  <c:v>73865</c:v>
                </c:pt>
                <c:pt idx="3296" formatCode="0">
                  <c:v>73662.142857142855</c:v>
                </c:pt>
                <c:pt idx="3297" formatCode="0">
                  <c:v>73137.095238095237</c:v>
                </c:pt>
                <c:pt idx="3298" formatCode="0">
                  <c:v>72404.28571428571</c:v>
                </c:pt>
                <c:pt idx="3299" formatCode="0">
                  <c:v>72018.904761904763</c:v>
                </c:pt>
                <c:pt idx="3300" formatCode="0">
                  <c:v>71881.190476190473</c:v>
                </c:pt>
                <c:pt idx="3301" formatCode="0">
                  <c:v>71747.952380952382</c:v>
                </c:pt>
                <c:pt idx="3302" formatCode="0">
                  <c:v>71652.952380952382</c:v>
                </c:pt>
                <c:pt idx="3303" formatCode="0">
                  <c:v>71566.523809523816</c:v>
                </c:pt>
                <c:pt idx="3304" formatCode="0">
                  <c:v>71482.190476190473</c:v>
                </c:pt>
                <c:pt idx="3305" formatCode="0">
                  <c:v>71405.428571428565</c:v>
                </c:pt>
                <c:pt idx="3306" formatCode="0">
                  <c:v>71343.952380952382</c:v>
                </c:pt>
                <c:pt idx="3307" formatCode="0">
                  <c:v>71297.666666666672</c:v>
                </c:pt>
                <c:pt idx="3308" formatCode="0">
                  <c:v>71244.047619047618</c:v>
                </c:pt>
                <c:pt idx="3309" formatCode="0">
                  <c:v>71171.28571428571</c:v>
                </c:pt>
                <c:pt idx="3310" formatCode="0">
                  <c:v>71110.952380952382</c:v>
                </c:pt>
                <c:pt idx="3311" formatCode="0">
                  <c:v>71092.761904761908</c:v>
                </c:pt>
                <c:pt idx="3312" formatCode="0">
                  <c:v>71075</c:v>
                </c:pt>
                <c:pt idx="3313" formatCode="0">
                  <c:v>71082.047619047618</c:v>
                </c:pt>
                <c:pt idx="3314" formatCode="0">
                  <c:v>71106.761904761908</c:v>
                </c:pt>
                <c:pt idx="3315" formatCode="0">
                  <c:v>71140.571428571435</c:v>
                </c:pt>
                <c:pt idx="3316" formatCode="0">
                  <c:v>71176.190476190473</c:v>
                </c:pt>
                <c:pt idx="3317" formatCode="0">
                  <c:v>70871.666666666672</c:v>
                </c:pt>
                <c:pt idx="3318" formatCode="0">
                  <c:v>70653.333333333328</c:v>
                </c:pt>
                <c:pt idx="3319" formatCode="0">
                  <c:v>70655.809523809527</c:v>
                </c:pt>
                <c:pt idx="3320" formatCode="0">
                  <c:v>70642.761904761908</c:v>
                </c:pt>
                <c:pt idx="3321" formatCode="0">
                  <c:v>70632.619047619053</c:v>
                </c:pt>
                <c:pt idx="3322" formatCode="0">
                  <c:v>70624.904761904763</c:v>
                </c:pt>
                <c:pt idx="3323" formatCode="0">
                  <c:v>70587.809523809527</c:v>
                </c:pt>
                <c:pt idx="3324" formatCode="0">
                  <c:v>70516.904761904763</c:v>
                </c:pt>
                <c:pt idx="3325" formatCode="0">
                  <c:v>70459.333333333328</c:v>
                </c:pt>
                <c:pt idx="3326" formatCode="0">
                  <c:v>70419.809523809527</c:v>
                </c:pt>
                <c:pt idx="3327" formatCode="0">
                  <c:v>70384.142857142855</c:v>
                </c:pt>
                <c:pt idx="3328" formatCode="0">
                  <c:v>70350.190476190473</c:v>
                </c:pt>
                <c:pt idx="3329" formatCode="0">
                  <c:v>70345.809523809527</c:v>
                </c:pt>
                <c:pt idx="3330" formatCode="0">
                  <c:v>70324.190476190473</c:v>
                </c:pt>
                <c:pt idx="3331" formatCode="0">
                  <c:v>70286.428571428565</c:v>
                </c:pt>
                <c:pt idx="3332" formatCode="0">
                  <c:v>70282</c:v>
                </c:pt>
                <c:pt idx="3333" formatCode="0">
                  <c:v>70316.28571428571</c:v>
                </c:pt>
                <c:pt idx="3334" formatCode="0">
                  <c:v>70329.28571428571</c:v>
                </c:pt>
                <c:pt idx="3335" formatCode="0">
                  <c:v>70350.809523809527</c:v>
                </c:pt>
                <c:pt idx="3336" formatCode="0">
                  <c:v>70356.571428571435</c:v>
                </c:pt>
                <c:pt idx="3337" formatCode="0">
                  <c:v>70373.761904761908</c:v>
                </c:pt>
                <c:pt idx="3338" formatCode="0">
                  <c:v>70740.619047619053</c:v>
                </c:pt>
                <c:pt idx="3339" formatCode="0">
                  <c:v>71368.904761904763</c:v>
                </c:pt>
                <c:pt idx="3340" formatCode="0">
                  <c:v>72014.095238095237</c:v>
                </c:pt>
                <c:pt idx="3341" formatCode="0">
                  <c:v>72289.571428571435</c:v>
                </c:pt>
                <c:pt idx="3342" formatCode="0">
                  <c:v>72361.095238095237</c:v>
                </c:pt>
                <c:pt idx="3343" formatCode="0">
                  <c:v>72474.71428571429</c:v>
                </c:pt>
                <c:pt idx="3344" formatCode="0">
                  <c:v>72609.238095238092</c:v>
                </c:pt>
                <c:pt idx="3345" formatCode="0">
                  <c:v>72802.142857142855</c:v>
                </c:pt>
                <c:pt idx="3346" formatCode="0">
                  <c:v>73000.952380952382</c:v>
                </c:pt>
                <c:pt idx="3347" formatCode="0">
                  <c:v>73180.619047619053</c:v>
                </c:pt>
                <c:pt idx="3348" formatCode="0">
                  <c:v>73345.952380952382</c:v>
                </c:pt>
                <c:pt idx="3349" formatCode="0">
                  <c:v>73510</c:v>
                </c:pt>
                <c:pt idx="3350" formatCode="0">
                  <c:v>73695.380952380947</c:v>
                </c:pt>
                <c:pt idx="3351" formatCode="0">
                  <c:v>73911.380952380947</c:v>
                </c:pt>
                <c:pt idx="3352" formatCode="0">
                  <c:v>74158.428571428565</c:v>
                </c:pt>
                <c:pt idx="3353" formatCode="0">
                  <c:v>74461.142857142855</c:v>
                </c:pt>
                <c:pt idx="3354" formatCode="0">
                  <c:v>74761.904761904763</c:v>
                </c:pt>
                <c:pt idx="3355" formatCode="0">
                  <c:v>75130.095238095237</c:v>
                </c:pt>
                <c:pt idx="3356" formatCode="0">
                  <c:v>75477.047619047618</c:v>
                </c:pt>
                <c:pt idx="3357" formatCode="0">
                  <c:v>75842.095238095237</c:v>
                </c:pt>
                <c:pt idx="3358" formatCode="0">
                  <c:v>76214.380952380947</c:v>
                </c:pt>
                <c:pt idx="3359" formatCode="0">
                  <c:v>76245.142857142855</c:v>
                </c:pt>
                <c:pt idx="3360" formatCode="0">
                  <c:v>76038.904761904763</c:v>
                </c:pt>
                <c:pt idx="3361" formatCode="0">
                  <c:v>75792.666666666672</c:v>
                </c:pt>
                <c:pt idx="3362" formatCode="0">
                  <c:v>75950.047619047618</c:v>
                </c:pt>
                <c:pt idx="3363" formatCode="0">
                  <c:v>76318.857142857145</c:v>
                </c:pt>
                <c:pt idx="3364" formatCode="0">
                  <c:v>76661</c:v>
                </c:pt>
                <c:pt idx="3365" formatCode="0">
                  <c:v>76976.380952380947</c:v>
                </c:pt>
                <c:pt idx="3366" formatCode="0">
                  <c:v>77246.761904761908</c:v>
                </c:pt>
                <c:pt idx="3367" formatCode="0">
                  <c:v>77508</c:v>
                </c:pt>
                <c:pt idx="3368" formatCode="0">
                  <c:v>77781.523809523816</c:v>
                </c:pt>
                <c:pt idx="3369" formatCode="0">
                  <c:v>78083.190476190473</c:v>
                </c:pt>
                <c:pt idx="3370" formatCode="0">
                  <c:v>78398.904761904763</c:v>
                </c:pt>
                <c:pt idx="3371" formatCode="0">
                  <c:v>78681.571428571435</c:v>
                </c:pt>
                <c:pt idx="3372" formatCode="0">
                  <c:v>78972.095238095237</c:v>
                </c:pt>
                <c:pt idx="3373" formatCode="0">
                  <c:v>79315.190476190473</c:v>
                </c:pt>
                <c:pt idx="3374" formatCode="0">
                  <c:v>79533.571428571435</c:v>
                </c:pt>
                <c:pt idx="3375" formatCode="0">
                  <c:v>79807.142857142855</c:v>
                </c:pt>
                <c:pt idx="3376" formatCode="0">
                  <c:v>80087.142857142855</c:v>
                </c:pt>
                <c:pt idx="3377" formatCode="0">
                  <c:v>80392.28571428571</c:v>
                </c:pt>
                <c:pt idx="3378" formatCode="0">
                  <c:v>80750.190476190473</c:v>
                </c:pt>
                <c:pt idx="3379" formatCode="0">
                  <c:v>81159.619047619053</c:v>
                </c:pt>
                <c:pt idx="3380" formatCode="0">
                  <c:v>81941.476190476184</c:v>
                </c:pt>
                <c:pt idx="3381" formatCode="0">
                  <c:v>82947.571428571435</c:v>
                </c:pt>
                <c:pt idx="3382" formatCode="0">
                  <c:v>83967.190476190473</c:v>
                </c:pt>
                <c:pt idx="3383" formatCode="0">
                  <c:v>84549.476190476184</c:v>
                </c:pt>
                <c:pt idx="3384" formatCode="0">
                  <c:v>84870.571428571435</c:v>
                </c:pt>
                <c:pt idx="3385" formatCode="0">
                  <c:v>85185.809523809527</c:v>
                </c:pt>
                <c:pt idx="3386" formatCode="0">
                  <c:v>85497.380952380947</c:v>
                </c:pt>
                <c:pt idx="3387" formatCode="0">
                  <c:v>85818.333333333328</c:v>
                </c:pt>
                <c:pt idx="3388" formatCode="0">
                  <c:v>86137.333333333328</c:v>
                </c:pt>
                <c:pt idx="3389" formatCode="0">
                  <c:v>86485.380952380947</c:v>
                </c:pt>
                <c:pt idx="3390" formatCode="0">
                  <c:v>86827.904761904763</c:v>
                </c:pt>
                <c:pt idx="3391" formatCode="0">
                  <c:v>87163.809523809527</c:v>
                </c:pt>
                <c:pt idx="3392" formatCode="0">
                  <c:v>87501.238095238092</c:v>
                </c:pt>
                <c:pt idx="3393" formatCode="0">
                  <c:v>87833.28571428571</c:v>
                </c:pt>
                <c:pt idx="3394" formatCode="0">
                  <c:v>88109.333333333328</c:v>
                </c:pt>
                <c:pt idx="3395" formatCode="0">
                  <c:v>88392.095238095237</c:v>
                </c:pt>
                <c:pt idx="3396" formatCode="0">
                  <c:v>88624.190476190473</c:v>
                </c:pt>
                <c:pt idx="3397" formatCode="0">
                  <c:v>88779.428571428565</c:v>
                </c:pt>
                <c:pt idx="3398" formatCode="0">
                  <c:v>88932.523809523816</c:v>
                </c:pt>
                <c:pt idx="3399" formatCode="0">
                  <c:v>89015.904761904763</c:v>
                </c:pt>
                <c:pt idx="3400" formatCode="0">
                  <c:v>89043.71428571429</c:v>
                </c:pt>
                <c:pt idx="3401" formatCode="0">
                  <c:v>89047</c:v>
                </c:pt>
                <c:pt idx="3402" formatCode="0">
                  <c:v>88603</c:v>
                </c:pt>
                <c:pt idx="3403" formatCode="0">
                  <c:v>87986.904761904763</c:v>
                </c:pt>
                <c:pt idx="3404" formatCode="0">
                  <c:v>87794.190476190473</c:v>
                </c:pt>
                <c:pt idx="3405" formatCode="0">
                  <c:v>87839.666666666672</c:v>
                </c:pt>
                <c:pt idx="3406" formatCode="0">
                  <c:v>87893</c:v>
                </c:pt>
                <c:pt idx="3407" formatCode="0">
                  <c:v>87961.952380952382</c:v>
                </c:pt>
                <c:pt idx="3408" formatCode="0">
                  <c:v>88037.380952380947</c:v>
                </c:pt>
                <c:pt idx="3409" formatCode="0">
                  <c:v>88108.761904761908</c:v>
                </c:pt>
                <c:pt idx="3410" formatCode="0">
                  <c:v>88147.809523809527</c:v>
                </c:pt>
                <c:pt idx="3411" formatCode="0">
                  <c:v>88185.047619047618</c:v>
                </c:pt>
                <c:pt idx="3412" formatCode="0">
                  <c:v>88225.952380952382</c:v>
                </c:pt>
                <c:pt idx="3413" formatCode="0">
                  <c:v>88299.761904761908</c:v>
                </c:pt>
                <c:pt idx="3414" formatCode="0">
                  <c:v>88363.952380952382</c:v>
                </c:pt>
                <c:pt idx="3415" formatCode="0">
                  <c:v>88418.142857142855</c:v>
                </c:pt>
                <c:pt idx="3416" formatCode="0">
                  <c:v>88445.190476190473</c:v>
                </c:pt>
                <c:pt idx="3417" formatCode="0">
                  <c:v>88460.71428571429</c:v>
                </c:pt>
                <c:pt idx="3418" formatCode="0">
                  <c:v>88474.952380952382</c:v>
                </c:pt>
                <c:pt idx="3419" formatCode="0">
                  <c:v>88463.047619047618</c:v>
                </c:pt>
                <c:pt idx="3420" formatCode="0">
                  <c:v>88481.809523809527</c:v>
                </c:pt>
                <c:pt idx="3421" formatCode="0">
                  <c:v>88475.809523809527</c:v>
                </c:pt>
                <c:pt idx="3422" formatCode="0">
                  <c:v>88052.809523809527</c:v>
                </c:pt>
                <c:pt idx="3423" formatCode="0">
                  <c:v>87843.809523809527</c:v>
                </c:pt>
                <c:pt idx="3424" formatCode="0">
                  <c:v>87814.761904761908</c:v>
                </c:pt>
                <c:pt idx="3425" formatCode="0">
                  <c:v>87747</c:v>
                </c:pt>
                <c:pt idx="3426" formatCode="0">
                  <c:v>87693</c:v>
                </c:pt>
                <c:pt idx="3427" formatCode="0">
                  <c:v>87633.142857142855</c:v>
                </c:pt>
                <c:pt idx="3428" formatCode="0">
                  <c:v>87564.238095238092</c:v>
                </c:pt>
                <c:pt idx="3429" formatCode="0">
                  <c:v>87479.952380952382</c:v>
                </c:pt>
                <c:pt idx="3430" formatCode="0">
                  <c:v>87384.476190476184</c:v>
                </c:pt>
                <c:pt idx="3431" formatCode="0">
                  <c:v>87266</c:v>
                </c:pt>
                <c:pt idx="3432" formatCode="0">
                  <c:v>87115.142857142855</c:v>
                </c:pt>
                <c:pt idx="3433" formatCode="0">
                  <c:v>86939.095238095237</c:v>
                </c:pt>
                <c:pt idx="3434" formatCode="0">
                  <c:v>86728.190476190473</c:v>
                </c:pt>
                <c:pt idx="3435" formatCode="0">
                  <c:v>86506.476190476184</c:v>
                </c:pt>
                <c:pt idx="3436" formatCode="0">
                  <c:v>86272.761904761908</c:v>
                </c:pt>
                <c:pt idx="3437" formatCode="0">
                  <c:v>86052.904761904763</c:v>
                </c:pt>
                <c:pt idx="3438" formatCode="0">
                  <c:v>85797.238095238092</c:v>
                </c:pt>
                <c:pt idx="3439" formatCode="0">
                  <c:v>85534.571428571435</c:v>
                </c:pt>
                <c:pt idx="3440" formatCode="0">
                  <c:v>85262</c:v>
                </c:pt>
                <c:pt idx="3441" formatCode="0">
                  <c:v>84966.047619047618</c:v>
                </c:pt>
                <c:pt idx="3442" formatCode="0">
                  <c:v>84282.190476190473</c:v>
                </c:pt>
                <c:pt idx="3443" formatCode="0">
                  <c:v>83815.571428571435</c:v>
                </c:pt>
                <c:pt idx="3444" formatCode="0">
                  <c:v>83585.333333333328</c:v>
                </c:pt>
                <c:pt idx="3445" formatCode="0">
                  <c:v>83356.857142857145</c:v>
                </c:pt>
                <c:pt idx="3446" formatCode="0">
                  <c:v>83160.761904761908</c:v>
                </c:pt>
                <c:pt idx="3447" formatCode="0">
                  <c:v>82961.809523809527</c:v>
                </c:pt>
                <c:pt idx="3448" formatCode="0">
                  <c:v>82756.095238095237</c:v>
                </c:pt>
                <c:pt idx="3449" formatCode="0">
                  <c:v>82541.952380952382</c:v>
                </c:pt>
                <c:pt idx="3450" formatCode="0">
                  <c:v>82327.333333333328</c:v>
                </c:pt>
                <c:pt idx="3451" formatCode="0">
                  <c:v>82123.904761904763</c:v>
                </c:pt>
                <c:pt idx="3452" formatCode="0">
                  <c:v>81925.952380952382</c:v>
                </c:pt>
                <c:pt idx="3453" formatCode="0">
                  <c:v>81738.142857142855</c:v>
                </c:pt>
                <c:pt idx="3454" formatCode="0">
                  <c:v>81595.380952380947</c:v>
                </c:pt>
                <c:pt idx="3455" formatCode="0">
                  <c:v>81459.666666666672</c:v>
                </c:pt>
                <c:pt idx="3456" formatCode="0">
                  <c:v>81317.666666666672</c:v>
                </c:pt>
                <c:pt idx="3457" formatCode="0">
                  <c:v>81182.380952380947</c:v>
                </c:pt>
                <c:pt idx="3458" formatCode="0">
                  <c:v>81043.142857142855</c:v>
                </c:pt>
                <c:pt idx="3459" formatCode="0">
                  <c:v>80980.28571428571</c:v>
                </c:pt>
                <c:pt idx="3460" formatCode="0">
                  <c:v>80926.190476190473</c:v>
                </c:pt>
                <c:pt idx="3461" formatCode="0">
                  <c:v>80884.761904761908</c:v>
                </c:pt>
                <c:pt idx="3462" formatCode="0">
                  <c:v>80870.619047619053</c:v>
                </c:pt>
                <c:pt idx="3463" formatCode="0">
                  <c:v>81271.761904761908</c:v>
                </c:pt>
                <c:pt idx="3464" formatCode="0">
                  <c:v>81876.142857142855</c:v>
                </c:pt>
                <c:pt idx="3465" formatCode="0">
                  <c:v>82466.238095238092</c:v>
                </c:pt>
                <c:pt idx="3466" formatCode="0">
                  <c:v>82569.71428571429</c:v>
                </c:pt>
                <c:pt idx="3467" formatCode="0">
                  <c:v>82428</c:v>
                </c:pt>
                <c:pt idx="3468" formatCode="0">
                  <c:v>82260.666666666672</c:v>
                </c:pt>
                <c:pt idx="3469" formatCode="0">
                  <c:v>82098.142857142855</c:v>
                </c:pt>
                <c:pt idx="3470" formatCode="0">
                  <c:v>81940.809523809527</c:v>
                </c:pt>
                <c:pt idx="3471" formatCode="0">
                  <c:v>81773.857142857145</c:v>
                </c:pt>
                <c:pt idx="3472" formatCode="0">
                  <c:v>81592.523809523816</c:v>
                </c:pt>
                <c:pt idx="3473" formatCode="0">
                  <c:v>81413.952380952382</c:v>
                </c:pt>
                <c:pt idx="3474" formatCode="0">
                  <c:v>81230.523809523816</c:v>
                </c:pt>
                <c:pt idx="3475" formatCode="0">
                  <c:v>81011.333333333328</c:v>
                </c:pt>
                <c:pt idx="3476" formatCode="0">
                  <c:v>80775.619047619053</c:v>
                </c:pt>
                <c:pt idx="3477" formatCode="0">
                  <c:v>80531.571428571435</c:v>
                </c:pt>
                <c:pt idx="3478" formatCode="0">
                  <c:v>80286.28571428571</c:v>
                </c:pt>
                <c:pt idx="3479" formatCode="0">
                  <c:v>80040.666666666672</c:v>
                </c:pt>
                <c:pt idx="3480" formatCode="0">
                  <c:v>79719.571428571435</c:v>
                </c:pt>
                <c:pt idx="3481" formatCode="0">
                  <c:v>79412.428571428565</c:v>
                </c:pt>
                <c:pt idx="3482" formatCode="0">
                  <c:v>79104.857142857145</c:v>
                </c:pt>
                <c:pt idx="3483" formatCode="0">
                  <c:v>78787.428571428565</c:v>
                </c:pt>
                <c:pt idx="3484" formatCode="0">
                  <c:v>78460.476190476184</c:v>
                </c:pt>
                <c:pt idx="3485" formatCode="0">
                  <c:v>78111.619047619053</c:v>
                </c:pt>
                <c:pt idx="3486" formatCode="0">
                  <c:v>77389.809523809527</c:v>
                </c:pt>
                <c:pt idx="3487" formatCode="0">
                  <c:v>76916.333333333328</c:v>
                </c:pt>
                <c:pt idx="3488" formatCode="0">
                  <c:v>76664.904761904763</c:v>
                </c:pt>
                <c:pt idx="3489" formatCode="0">
                  <c:v>76429.71428571429</c:v>
                </c:pt>
                <c:pt idx="3490" formatCode="0">
                  <c:v>76200.476190476184</c:v>
                </c:pt>
                <c:pt idx="3491" formatCode="0">
                  <c:v>75966.619047619053</c:v>
                </c:pt>
                <c:pt idx="3492" formatCode="0">
                  <c:v>75733.809523809527</c:v>
                </c:pt>
                <c:pt idx="3493" formatCode="0">
                  <c:v>75514.476190476184</c:v>
                </c:pt>
                <c:pt idx="3494" formatCode="0">
                  <c:v>75336.571428571435</c:v>
                </c:pt>
                <c:pt idx="3495" formatCode="0">
                  <c:v>75155.71428571429</c:v>
                </c:pt>
                <c:pt idx="3496" formatCode="0">
                  <c:v>74973.476190476184</c:v>
                </c:pt>
                <c:pt idx="3497" formatCode="0">
                  <c:v>74810.238095238092</c:v>
                </c:pt>
                <c:pt idx="3498" formatCode="0">
                  <c:v>74652.619047619053</c:v>
                </c:pt>
                <c:pt idx="3499" formatCode="0">
                  <c:v>74511.523809523816</c:v>
                </c:pt>
                <c:pt idx="3500" formatCode="0">
                  <c:v>74376.952380952382</c:v>
                </c:pt>
                <c:pt idx="3501" formatCode="0">
                  <c:v>74256.428571428565</c:v>
                </c:pt>
                <c:pt idx="3502" formatCode="0">
                  <c:v>74138.952380952382</c:v>
                </c:pt>
                <c:pt idx="3503" formatCode="0">
                  <c:v>74027.380952380947</c:v>
                </c:pt>
                <c:pt idx="3504" formatCode="0">
                  <c:v>73914.904761904763</c:v>
                </c:pt>
                <c:pt idx="3505" formatCode="0">
                  <c:v>73417.761904761908</c:v>
                </c:pt>
                <c:pt idx="3506" formatCode="0">
                  <c:v>72728.428571428565</c:v>
                </c:pt>
                <c:pt idx="3507" formatCode="0">
                  <c:v>72444.761904761908</c:v>
                </c:pt>
                <c:pt idx="3508" formatCode="0">
                  <c:v>72404.333333333328</c:v>
                </c:pt>
                <c:pt idx="3509" formatCode="0">
                  <c:v>72394.428571428565</c:v>
                </c:pt>
                <c:pt idx="3510" formatCode="0">
                  <c:v>72359.952380952382</c:v>
                </c:pt>
                <c:pt idx="3511" formatCode="0">
                  <c:v>72327.666666666672</c:v>
                </c:pt>
                <c:pt idx="3512" formatCode="0">
                  <c:v>72282.571428571435</c:v>
                </c:pt>
                <c:pt idx="3513" formatCode="0">
                  <c:v>72233.761904761908</c:v>
                </c:pt>
                <c:pt idx="3514" formatCode="0">
                  <c:v>72169.142857142855</c:v>
                </c:pt>
                <c:pt idx="3515" formatCode="0">
                  <c:v>72061.047619047618</c:v>
                </c:pt>
                <c:pt idx="3516" formatCode="0">
                  <c:v>71968.238095238092</c:v>
                </c:pt>
                <c:pt idx="3517" formatCode="0">
                  <c:v>71878.333333333328</c:v>
                </c:pt>
                <c:pt idx="3518" formatCode="0">
                  <c:v>71775.619047619053</c:v>
                </c:pt>
                <c:pt idx="3519" formatCode="0">
                  <c:v>71675.333333333328</c:v>
                </c:pt>
                <c:pt idx="3520" formatCode="0">
                  <c:v>71558.571428571435</c:v>
                </c:pt>
                <c:pt idx="3521" formatCode="0">
                  <c:v>71443.761904761908</c:v>
                </c:pt>
                <c:pt idx="3522" formatCode="0">
                  <c:v>71345.238095238092</c:v>
                </c:pt>
                <c:pt idx="3523" formatCode="0">
                  <c:v>71238.333333333328</c:v>
                </c:pt>
                <c:pt idx="3524" formatCode="0">
                  <c:v>71130.71428571429</c:v>
                </c:pt>
                <c:pt idx="3525" formatCode="0">
                  <c:v>71038.428571428565</c:v>
                </c:pt>
                <c:pt idx="3526" formatCode="0">
                  <c:v>71334</c:v>
                </c:pt>
                <c:pt idx="3527" formatCode="0">
                  <c:v>71838.666666666672</c:v>
                </c:pt>
                <c:pt idx="3528" formatCode="0">
                  <c:v>72337.190476190473</c:v>
                </c:pt>
                <c:pt idx="3529" formatCode="0">
                  <c:v>72819.71428571429</c:v>
                </c:pt>
                <c:pt idx="3530" formatCode="0">
                  <c:v>72937.666666666672</c:v>
                </c:pt>
                <c:pt idx="3531" formatCode="0">
                  <c:v>72808.095238095237</c:v>
                </c:pt>
                <c:pt idx="3532" formatCode="0">
                  <c:v>72684.904761904763</c:v>
                </c:pt>
                <c:pt idx="3533" formatCode="0">
                  <c:v>72608</c:v>
                </c:pt>
                <c:pt idx="3534" formatCode="0">
                  <c:v>72557.809523809527</c:v>
                </c:pt>
                <c:pt idx="3535" formatCode="0">
                  <c:v>72532.666666666672</c:v>
                </c:pt>
                <c:pt idx="3536" formatCode="0">
                  <c:v>72505.761904761908</c:v>
                </c:pt>
                <c:pt idx="3537" formatCode="0">
                  <c:v>72482.952380952382</c:v>
                </c:pt>
                <c:pt idx="3538" formatCode="0">
                  <c:v>72487.857142857145</c:v>
                </c:pt>
                <c:pt idx="3539" formatCode="0">
                  <c:v>72488.761904761908</c:v>
                </c:pt>
                <c:pt idx="3540" formatCode="0">
                  <c:v>72485.571428571435</c:v>
                </c:pt>
                <c:pt idx="3541" formatCode="0">
                  <c:v>72476.476190476184</c:v>
                </c:pt>
                <c:pt idx="3542" formatCode="0">
                  <c:v>72477.952380952382</c:v>
                </c:pt>
                <c:pt idx="3543" formatCode="0">
                  <c:v>72481.380952380947</c:v>
                </c:pt>
                <c:pt idx="3544" formatCode="0">
                  <c:v>72486.761904761908</c:v>
                </c:pt>
                <c:pt idx="3545" formatCode="0">
                  <c:v>72477.666666666672</c:v>
                </c:pt>
                <c:pt idx="3546" formatCode="0">
                  <c:v>72458.333333333328</c:v>
                </c:pt>
                <c:pt idx="3547" formatCode="0">
                  <c:v>72447</c:v>
                </c:pt>
                <c:pt idx="3548" formatCode="0">
                  <c:v>72441.333333333328</c:v>
                </c:pt>
                <c:pt idx="3549" formatCode="0">
                  <c:v>72091.71428571429</c:v>
                </c:pt>
                <c:pt idx="3550" formatCode="0">
                  <c:v>71436.047619047618</c:v>
                </c:pt>
                <c:pt idx="3551" formatCode="0">
                  <c:v>71115.333333333328</c:v>
                </c:pt>
                <c:pt idx="3552" formatCode="0">
                  <c:v>71060.476190476184</c:v>
                </c:pt>
                <c:pt idx="3553" formatCode="0">
                  <c:v>71006.71428571429</c:v>
                </c:pt>
                <c:pt idx="3554" formatCode="0">
                  <c:v>70976</c:v>
                </c:pt>
                <c:pt idx="3555" formatCode="0">
                  <c:v>70954.904761904763</c:v>
                </c:pt>
                <c:pt idx="3556" formatCode="0">
                  <c:v>70932.28571428571</c:v>
                </c:pt>
                <c:pt idx="3557" formatCode="0">
                  <c:v>70975.71428571429</c:v>
                </c:pt>
                <c:pt idx="3558" formatCode="0">
                  <c:v>71006.238095238092</c:v>
                </c:pt>
                <c:pt idx="3559" formatCode="0">
                  <c:v>71040.71428571429</c:v>
                </c:pt>
                <c:pt idx="3560" formatCode="0">
                  <c:v>71089</c:v>
                </c:pt>
                <c:pt idx="3561" formatCode="0">
                  <c:v>71176.047619047618</c:v>
                </c:pt>
                <c:pt idx="3562" formatCode="0">
                  <c:v>71293.095238095237</c:v>
                </c:pt>
                <c:pt idx="3563" formatCode="0">
                  <c:v>71408.809523809527</c:v>
                </c:pt>
                <c:pt idx="3564" formatCode="0">
                  <c:v>71502.619047619053</c:v>
                </c:pt>
                <c:pt idx="3565" formatCode="0">
                  <c:v>71595.571428571435</c:v>
                </c:pt>
                <c:pt idx="3566" formatCode="0">
                  <c:v>71734.666666666672</c:v>
                </c:pt>
                <c:pt idx="3567" formatCode="0">
                  <c:v>71904.333333333328</c:v>
                </c:pt>
                <c:pt idx="3568" formatCode="0">
                  <c:v>72070.428571428565</c:v>
                </c:pt>
                <c:pt idx="3569" formatCode="0">
                  <c:v>72285.619047619053</c:v>
                </c:pt>
                <c:pt idx="3570" formatCode="0">
                  <c:v>72850.333333333328</c:v>
                </c:pt>
                <c:pt idx="3571" formatCode="0">
                  <c:v>73714.28571428571</c:v>
                </c:pt>
                <c:pt idx="3572" formatCode="0">
                  <c:v>74592.666666666672</c:v>
                </c:pt>
                <c:pt idx="3573" formatCode="0">
                  <c:v>75484.809523809527</c:v>
                </c:pt>
                <c:pt idx="3574" formatCode="0">
                  <c:v>76019.666666666672</c:v>
                </c:pt>
                <c:pt idx="3575" formatCode="0">
                  <c:v>76254.904761904763</c:v>
                </c:pt>
                <c:pt idx="3576" formatCode="0">
                  <c:v>76507.666666666672</c:v>
                </c:pt>
                <c:pt idx="3577" formatCode="0">
                  <c:v>76760.904761904763</c:v>
                </c:pt>
                <c:pt idx="3578" formatCode="0">
                  <c:v>76964.666666666672</c:v>
                </c:pt>
                <c:pt idx="3579" formatCode="0">
                  <c:v>77194.809523809527</c:v>
                </c:pt>
                <c:pt idx="3580" formatCode="0">
                  <c:v>77418.476190476184</c:v>
                </c:pt>
                <c:pt idx="3581" formatCode="0">
                  <c:v>77655.238095238092</c:v>
                </c:pt>
                <c:pt idx="3582" formatCode="0">
                  <c:v>77877.71428571429</c:v>
                </c:pt>
                <c:pt idx="3583" formatCode="0">
                  <c:v>78122.142857142855</c:v>
                </c:pt>
                <c:pt idx="3584" formatCode="0">
                  <c:v>78410.523809523816</c:v>
                </c:pt>
                <c:pt idx="3585" formatCode="0">
                  <c:v>78706.952380952382</c:v>
                </c:pt>
                <c:pt idx="3586" formatCode="0">
                  <c:v>79025.476190476184</c:v>
                </c:pt>
                <c:pt idx="3587" formatCode="0">
                  <c:v>79359.333333333328</c:v>
                </c:pt>
                <c:pt idx="3588" formatCode="0">
                  <c:v>79633.380952380947</c:v>
                </c:pt>
                <c:pt idx="3589" formatCode="0">
                  <c:v>79915</c:v>
                </c:pt>
                <c:pt idx="3590" formatCode="0">
                  <c:v>80172.428571428565</c:v>
                </c:pt>
                <c:pt idx="3591" formatCode="0">
                  <c:v>80410.761904761908</c:v>
                </c:pt>
                <c:pt idx="3592" formatCode="0">
                  <c:v>80692.28571428571</c:v>
                </c:pt>
                <c:pt idx="3593" formatCode="0">
                  <c:v>80587.571428571435</c:v>
                </c:pt>
                <c:pt idx="3594" formatCode="0">
                  <c:v>80241.666666666672</c:v>
                </c:pt>
                <c:pt idx="3595" formatCode="0">
                  <c:v>80292.238095238092</c:v>
                </c:pt>
                <c:pt idx="3596" formatCode="0">
                  <c:v>80645.476190476184</c:v>
                </c:pt>
                <c:pt idx="3597" formatCode="0">
                  <c:v>81021.238095238092</c:v>
                </c:pt>
                <c:pt idx="3598" formatCode="0">
                  <c:v>81426.761904761908</c:v>
                </c:pt>
                <c:pt idx="3599" formatCode="0">
                  <c:v>81837.523809523816</c:v>
                </c:pt>
                <c:pt idx="3600" formatCode="0">
                  <c:v>82238.523809523816</c:v>
                </c:pt>
                <c:pt idx="3601" formatCode="0">
                  <c:v>82673.095238095237</c:v>
                </c:pt>
                <c:pt idx="3602" formatCode="0">
                  <c:v>83132.761904761908</c:v>
                </c:pt>
                <c:pt idx="3603" formatCode="0">
                  <c:v>83567.857142857145</c:v>
                </c:pt>
                <c:pt idx="3604" formatCode="0">
                  <c:v>83975.809523809527</c:v>
                </c:pt>
                <c:pt idx="3605" formatCode="0">
                  <c:v>84354.761904761908</c:v>
                </c:pt>
                <c:pt idx="3606" formatCode="0">
                  <c:v>84734.476190476184</c:v>
                </c:pt>
                <c:pt idx="3607" formatCode="0">
                  <c:v>85091.761904761908</c:v>
                </c:pt>
                <c:pt idx="3608" formatCode="0">
                  <c:v>85395.952380952382</c:v>
                </c:pt>
                <c:pt idx="3609" formatCode="0">
                  <c:v>85742.190476190473</c:v>
                </c:pt>
                <c:pt idx="3610" formatCode="0">
                  <c:v>86121.71428571429</c:v>
                </c:pt>
                <c:pt idx="3611" formatCode="0">
                  <c:v>86004.619047619053</c:v>
                </c:pt>
                <c:pt idx="3612" formatCode="0">
                  <c:v>85574.571428571435</c:v>
                </c:pt>
                <c:pt idx="3613" formatCode="0">
                  <c:v>85133</c:v>
                </c:pt>
                <c:pt idx="3614" formatCode="0">
                  <c:v>85100.904761904763</c:v>
                </c:pt>
                <c:pt idx="3615" formatCode="0">
                  <c:v>85354.761904761908</c:v>
                </c:pt>
                <c:pt idx="3616" formatCode="0">
                  <c:v>85619.857142857145</c:v>
                </c:pt>
                <c:pt idx="3617" formatCode="0">
                  <c:v>85845.095238095237</c:v>
                </c:pt>
                <c:pt idx="3618" formatCode="0">
                  <c:v>86038.142857142855</c:v>
                </c:pt>
                <c:pt idx="3619" formatCode="0">
                  <c:v>86219.71428571429</c:v>
                </c:pt>
                <c:pt idx="3620" formatCode="0">
                  <c:v>86430.761904761908</c:v>
                </c:pt>
                <c:pt idx="3621" formatCode="0">
                  <c:v>86685.619047619053</c:v>
                </c:pt>
                <c:pt idx="3622" formatCode="0">
                  <c:v>86968.380952380947</c:v>
                </c:pt>
                <c:pt idx="3623" formatCode="0">
                  <c:v>87244.571428571435</c:v>
                </c:pt>
                <c:pt idx="3624" formatCode="0">
                  <c:v>87506.904761904763</c:v>
                </c:pt>
                <c:pt idx="3625" formatCode="0">
                  <c:v>87772.904761904763</c:v>
                </c:pt>
                <c:pt idx="3626" formatCode="0">
                  <c:v>88139.619047619053</c:v>
                </c:pt>
                <c:pt idx="3627" formatCode="0">
                  <c:v>88589.523809523816</c:v>
                </c:pt>
                <c:pt idx="3628" formatCode="0">
                  <c:v>89089.476190476184</c:v>
                </c:pt>
                <c:pt idx="3629" formatCode="0">
                  <c:v>89690.666666666672</c:v>
                </c:pt>
                <c:pt idx="3630" formatCode="0">
                  <c:v>90334.380952380947</c:v>
                </c:pt>
                <c:pt idx="3631" formatCode="0">
                  <c:v>90971.28571428571</c:v>
                </c:pt>
                <c:pt idx="3632" formatCode="0">
                  <c:v>92130.047619047618</c:v>
                </c:pt>
                <c:pt idx="3633" formatCode="0">
                  <c:v>93700.666666666672</c:v>
                </c:pt>
                <c:pt idx="3634" formatCode="0">
                  <c:v>95259.523809523816</c:v>
                </c:pt>
                <c:pt idx="3635" formatCode="0">
                  <c:v>96825.28571428571</c:v>
                </c:pt>
                <c:pt idx="3636" formatCode="0">
                  <c:v>98099.857142857145</c:v>
                </c:pt>
                <c:pt idx="3637" formatCode="0">
                  <c:v>99041.476190476184</c:v>
                </c:pt>
                <c:pt idx="3638" formatCode="0">
                  <c:v>100033.71428571429</c:v>
                </c:pt>
                <c:pt idx="3639" formatCode="0">
                  <c:v>101058.90476190476</c:v>
                </c:pt>
                <c:pt idx="3640" formatCode="0">
                  <c:v>102083.61904761905</c:v>
                </c:pt>
                <c:pt idx="3641" formatCode="0">
                  <c:v>103126.38095238095</c:v>
                </c:pt>
                <c:pt idx="3642" formatCode="0">
                  <c:v>104164.57142857143</c:v>
                </c:pt>
                <c:pt idx="3643" formatCode="0">
                  <c:v>105179.42857142857</c:v>
                </c:pt>
                <c:pt idx="3644" formatCode="0">
                  <c:v>106155.38095238095</c:v>
                </c:pt>
                <c:pt idx="3645" formatCode="0">
                  <c:v>107191.85714285714</c:v>
                </c:pt>
                <c:pt idx="3646" formatCode="0">
                  <c:v>108253.04761904762</c:v>
                </c:pt>
                <c:pt idx="3647" formatCode="0">
                  <c:v>109203.47619047618</c:v>
                </c:pt>
                <c:pt idx="3648" formatCode="0">
                  <c:v>110094.28571428571</c:v>
                </c:pt>
                <c:pt idx="3649" formatCode="0">
                  <c:v>110951.42857142857</c:v>
                </c:pt>
                <c:pt idx="3650" formatCode="0">
                  <c:v>111740.23809523809</c:v>
                </c:pt>
                <c:pt idx="3651" formatCode="0">
                  <c:v>112475.28571428571</c:v>
                </c:pt>
                <c:pt idx="3652" formatCode="0">
                  <c:v>113175.09523809524</c:v>
                </c:pt>
                <c:pt idx="3653" formatCode="0">
                  <c:v>113861</c:v>
                </c:pt>
                <c:pt idx="3654" formatCode="0">
                  <c:v>114478.19047619047</c:v>
                </c:pt>
                <c:pt idx="3655" formatCode="0">
                  <c:v>114784.57142857143</c:v>
                </c:pt>
                <c:pt idx="3656" formatCode="0">
                  <c:v>114786.80952380953</c:v>
                </c:pt>
                <c:pt idx="3657" formatCode="0">
                  <c:v>115049.61904761905</c:v>
                </c:pt>
                <c:pt idx="3658" formatCode="0">
                  <c:v>115584.04761904762</c:v>
                </c:pt>
                <c:pt idx="3659" formatCode="0">
                  <c:v>116114.76190476191</c:v>
                </c:pt>
                <c:pt idx="3660" formatCode="0">
                  <c:v>116640.66666666667</c:v>
                </c:pt>
                <c:pt idx="3661" formatCode="0">
                  <c:v>117204.42857142857</c:v>
                </c:pt>
                <c:pt idx="3662" formatCode="0">
                  <c:v>117754.80952380953</c:v>
                </c:pt>
                <c:pt idx="3663" formatCode="0">
                  <c:v>118294.85714285714</c:v>
                </c:pt>
                <c:pt idx="3664" formatCode="0">
                  <c:v>118779.61904761905</c:v>
                </c:pt>
                <c:pt idx="3665" formatCode="0">
                  <c:v>119256.04761904762</c:v>
                </c:pt>
                <c:pt idx="3666" formatCode="0">
                  <c:v>119686.19047619047</c:v>
                </c:pt>
                <c:pt idx="3667" formatCode="0">
                  <c:v>120096.71428571429</c:v>
                </c:pt>
                <c:pt idx="3668" formatCode="0">
                  <c:v>120542.85714285714</c:v>
                </c:pt>
                <c:pt idx="3669" formatCode="0">
                  <c:v>120973.33333333333</c:v>
                </c:pt>
                <c:pt idx="3670" formatCode="0">
                  <c:v>121396.19047619047</c:v>
                </c:pt>
                <c:pt idx="3671" formatCode="0">
                  <c:v>121779.38095238095</c:v>
                </c:pt>
                <c:pt idx="3672" formatCode="0">
                  <c:v>122162.52380952382</c:v>
                </c:pt>
                <c:pt idx="3673" formatCode="0">
                  <c:v>122548</c:v>
                </c:pt>
                <c:pt idx="3674" formatCode="0">
                  <c:v>122886.28571428571</c:v>
                </c:pt>
                <c:pt idx="3675" formatCode="0">
                  <c:v>122682.33333333333</c:v>
                </c:pt>
                <c:pt idx="3676" formatCode="0">
                  <c:v>122407.66666666667</c:v>
                </c:pt>
                <c:pt idx="3677" formatCode="0">
                  <c:v>122380.14285714286</c:v>
                </c:pt>
                <c:pt idx="3678" formatCode="0">
                  <c:v>122316.38095238095</c:v>
                </c:pt>
                <c:pt idx="3679" formatCode="0">
                  <c:v>122242.66666666667</c:v>
                </c:pt>
                <c:pt idx="3680" formatCode="0">
                  <c:v>122119.04761904762</c:v>
                </c:pt>
                <c:pt idx="3681" formatCode="0">
                  <c:v>121940.33333333333</c:v>
                </c:pt>
                <c:pt idx="3682" formatCode="0">
                  <c:v>121690.95238095238</c:v>
                </c:pt>
                <c:pt idx="3683" formatCode="0">
                  <c:v>121401</c:v>
                </c:pt>
                <c:pt idx="3684" formatCode="0">
                  <c:v>121054.52380952382</c:v>
                </c:pt>
                <c:pt idx="3685" formatCode="0">
                  <c:v>120712.80952380953</c:v>
                </c:pt>
                <c:pt idx="3686" formatCode="0">
                  <c:v>120354.38095238095</c:v>
                </c:pt>
                <c:pt idx="3687" formatCode="0">
                  <c:v>120019</c:v>
                </c:pt>
                <c:pt idx="3688" formatCode="0">
                  <c:v>119653.66666666667</c:v>
                </c:pt>
                <c:pt idx="3689" formatCode="0">
                  <c:v>119235.42857142857</c:v>
                </c:pt>
                <c:pt idx="3690" formatCode="0">
                  <c:v>118796.66666666667</c:v>
                </c:pt>
                <c:pt idx="3691" formatCode="0">
                  <c:v>118365.66666666667</c:v>
                </c:pt>
                <c:pt idx="3692" formatCode="0">
                  <c:v>117940.38095238095</c:v>
                </c:pt>
                <c:pt idx="3693" formatCode="0">
                  <c:v>117518.80952380953</c:v>
                </c:pt>
                <c:pt idx="3694" formatCode="0">
                  <c:v>116463.71428571429</c:v>
                </c:pt>
                <c:pt idx="3695" formatCode="0">
                  <c:v>115107.38095238095</c:v>
                </c:pt>
                <c:pt idx="3696" formatCode="0">
                  <c:v>114280.14285714286</c:v>
                </c:pt>
                <c:pt idx="3697" formatCode="0">
                  <c:v>113842.33333333333</c:v>
                </c:pt>
                <c:pt idx="3698" formatCode="0">
                  <c:v>113426.14285714286</c:v>
                </c:pt>
                <c:pt idx="3699" formatCode="0">
                  <c:v>113007.85714285714</c:v>
                </c:pt>
                <c:pt idx="3700" formatCode="0">
                  <c:v>112601.52380952382</c:v>
                </c:pt>
                <c:pt idx="3701" formatCode="0">
                  <c:v>112230.04761904762</c:v>
                </c:pt>
                <c:pt idx="3702" formatCode="0">
                  <c:v>111845.71428571429</c:v>
                </c:pt>
                <c:pt idx="3703" formatCode="0">
                  <c:v>111505.42857142857</c:v>
                </c:pt>
                <c:pt idx="3704" formatCode="0">
                  <c:v>111144.95238095238</c:v>
                </c:pt>
                <c:pt idx="3705" formatCode="0">
                  <c:v>110838.52380952382</c:v>
                </c:pt>
                <c:pt idx="3706" formatCode="0">
                  <c:v>110569.71428571429</c:v>
                </c:pt>
                <c:pt idx="3707" formatCode="0">
                  <c:v>110378.28571428571</c:v>
                </c:pt>
                <c:pt idx="3708" formatCode="0">
                  <c:v>110178.14285714286</c:v>
                </c:pt>
                <c:pt idx="3709" formatCode="0">
                  <c:v>110053.23809523809</c:v>
                </c:pt>
                <c:pt idx="3710" formatCode="0">
                  <c:v>109935.47619047618</c:v>
                </c:pt>
                <c:pt idx="3711" formatCode="0">
                  <c:v>109890.80952380953</c:v>
                </c:pt>
                <c:pt idx="3712" formatCode="0">
                  <c:v>109902.28571428571</c:v>
                </c:pt>
                <c:pt idx="3713" formatCode="0">
                  <c:v>109946.42857142857</c:v>
                </c:pt>
                <c:pt idx="3714" formatCode="0">
                  <c:v>109994.14285714286</c:v>
                </c:pt>
                <c:pt idx="3715" formatCode="0">
                  <c:v>110685.04761904762</c:v>
                </c:pt>
                <c:pt idx="3716" formatCode="0">
                  <c:v>111729.76190476191</c:v>
                </c:pt>
                <c:pt idx="3717" formatCode="0">
                  <c:v>112797.09523809524</c:v>
                </c:pt>
                <c:pt idx="3718" formatCode="0">
                  <c:v>113420.04761904762</c:v>
                </c:pt>
                <c:pt idx="3719" formatCode="0">
                  <c:v>113729.95238095238</c:v>
                </c:pt>
                <c:pt idx="3720" formatCode="0">
                  <c:v>114054.66666666667</c:v>
                </c:pt>
                <c:pt idx="3721" formatCode="0">
                  <c:v>114386.85714285714</c:v>
                </c:pt>
                <c:pt idx="3722" formatCode="0">
                  <c:v>114683.28571428571</c:v>
                </c:pt>
                <c:pt idx="3723" formatCode="0">
                  <c:v>114982.38095238095</c:v>
                </c:pt>
                <c:pt idx="3724" formatCode="0">
                  <c:v>115268.95238095238</c:v>
                </c:pt>
                <c:pt idx="3725" formatCode="0">
                  <c:v>115591.95238095238</c:v>
                </c:pt>
                <c:pt idx="3726" formatCode="0">
                  <c:v>115877.80952380953</c:v>
                </c:pt>
                <c:pt idx="3727" formatCode="0">
                  <c:v>116173.47619047618</c:v>
                </c:pt>
                <c:pt idx="3728" formatCode="0">
                  <c:v>116420.38095238095</c:v>
                </c:pt>
                <c:pt idx="3729" formatCode="0">
                  <c:v>116669.23809523809</c:v>
                </c:pt>
                <c:pt idx="3730" formatCode="0">
                  <c:v>116858.85714285714</c:v>
                </c:pt>
                <c:pt idx="3731" formatCode="0">
                  <c:v>117077.04761904762</c:v>
                </c:pt>
                <c:pt idx="3732" formatCode="0">
                  <c:v>117242.33333333333</c:v>
                </c:pt>
                <c:pt idx="3733" formatCode="0">
                  <c:v>117356.61904761905</c:v>
                </c:pt>
                <c:pt idx="3734" formatCode="0">
                  <c:v>117452.52380952382</c:v>
                </c:pt>
                <c:pt idx="3735" formatCode="0">
                  <c:v>117543.38095238095</c:v>
                </c:pt>
                <c:pt idx="3736" formatCode="0">
                  <c:v>117665.90476190476</c:v>
                </c:pt>
                <c:pt idx="3737" formatCode="0">
                  <c:v>117813.66666666667</c:v>
                </c:pt>
                <c:pt idx="3738" formatCode="0">
                  <c:v>117459.80952380953</c:v>
                </c:pt>
                <c:pt idx="3739" formatCode="0">
                  <c:v>117193.90476190476</c:v>
                </c:pt>
                <c:pt idx="3740" formatCode="0">
                  <c:v>117282</c:v>
                </c:pt>
                <c:pt idx="3741" formatCode="0">
                  <c:v>117372.66666666667</c:v>
                </c:pt>
                <c:pt idx="3742" formatCode="0">
                  <c:v>117486.04761904762</c:v>
                </c:pt>
                <c:pt idx="3743" formatCode="0">
                  <c:v>117619.42857142857</c:v>
                </c:pt>
                <c:pt idx="3744" formatCode="0">
                  <c:v>117771.61904761905</c:v>
                </c:pt>
                <c:pt idx="3745" formatCode="0">
                  <c:v>117898.61904761905</c:v>
                </c:pt>
                <c:pt idx="3746" formatCode="0">
                  <c:v>118035.14285714286</c:v>
                </c:pt>
                <c:pt idx="3747" formatCode="0">
                  <c:v>118300.09523809524</c:v>
                </c:pt>
                <c:pt idx="3748" formatCode="0">
                  <c:v>118591.47619047618</c:v>
                </c:pt>
                <c:pt idx="3749" formatCode="0">
                  <c:v>118872.76190476191</c:v>
                </c:pt>
                <c:pt idx="3750" formatCode="0">
                  <c:v>119146.80952380953</c:v>
                </c:pt>
                <c:pt idx="3751" formatCode="0">
                  <c:v>119457.76190476191</c:v>
                </c:pt>
                <c:pt idx="3752" formatCode="0">
                  <c:v>119726.19047619047</c:v>
                </c:pt>
                <c:pt idx="3753" formatCode="0">
                  <c:v>119986.61904761905</c:v>
                </c:pt>
                <c:pt idx="3754" formatCode="0">
                  <c:v>120228.66666666667</c:v>
                </c:pt>
                <c:pt idx="3755" formatCode="0">
                  <c:v>120471.33333333333</c:v>
                </c:pt>
                <c:pt idx="3756" formatCode="0">
                  <c:v>120730.66666666667</c:v>
                </c:pt>
                <c:pt idx="3757" formatCode="0">
                  <c:v>120956.09523809524</c:v>
                </c:pt>
                <c:pt idx="3758" formatCode="0">
                  <c:v>121103</c:v>
                </c:pt>
                <c:pt idx="3759" formatCode="0">
                  <c:v>121719.04761904762</c:v>
                </c:pt>
                <c:pt idx="3760" formatCode="0">
                  <c:v>122680.28571428571</c:v>
                </c:pt>
                <c:pt idx="3761" formatCode="0">
                  <c:v>123697.33333333333</c:v>
                </c:pt>
                <c:pt idx="3762" formatCode="0">
                  <c:v>124171.95238095238</c:v>
                </c:pt>
                <c:pt idx="3763" formatCode="0">
                  <c:v>124227.19047619047</c:v>
                </c:pt>
                <c:pt idx="3764" formatCode="0">
                  <c:v>124286.80952380953</c:v>
                </c:pt>
                <c:pt idx="3765" formatCode="0">
                  <c:v>124360.38095238095</c:v>
                </c:pt>
                <c:pt idx="3766" formatCode="0">
                  <c:v>124459.57142857143</c:v>
                </c:pt>
                <c:pt idx="3767" formatCode="0">
                  <c:v>124581.80952380953</c:v>
                </c:pt>
                <c:pt idx="3768" formatCode="0">
                  <c:v>124591.47619047618</c:v>
                </c:pt>
                <c:pt idx="3769" formatCode="0">
                  <c:v>124571.95238095238</c:v>
                </c:pt>
                <c:pt idx="3770" formatCode="0">
                  <c:v>124579.28571428571</c:v>
                </c:pt>
                <c:pt idx="3771" formatCode="0">
                  <c:v>124581.14285714286</c:v>
                </c:pt>
                <c:pt idx="3772" formatCode="0">
                  <c:v>124577.09523809524</c:v>
                </c:pt>
                <c:pt idx="3773" formatCode="0">
                  <c:v>124572.76190476191</c:v>
                </c:pt>
                <c:pt idx="3774" formatCode="0">
                  <c:v>124584.57142857143</c:v>
                </c:pt>
                <c:pt idx="3775" formatCode="0">
                  <c:v>124613.95238095238</c:v>
                </c:pt>
                <c:pt idx="3776" formatCode="0">
                  <c:v>124724.23809523809</c:v>
                </c:pt>
                <c:pt idx="3777" formatCode="0">
                  <c:v>124815.52380952382</c:v>
                </c:pt>
                <c:pt idx="3778" formatCode="0">
                  <c:v>124917.66666666667</c:v>
                </c:pt>
                <c:pt idx="3779" formatCode="0">
                  <c:v>125051.80952380953</c:v>
                </c:pt>
                <c:pt idx="3780" formatCode="0">
                  <c:v>125234.42857142857</c:v>
                </c:pt>
                <c:pt idx="3781" formatCode="0">
                  <c:v>125444.28571428571</c:v>
                </c:pt>
                <c:pt idx="3782" formatCode="0">
                  <c:v>124971.76190476191</c:v>
                </c:pt>
                <c:pt idx="3783" formatCode="0">
                  <c:v>124612.85714285714</c:v>
                </c:pt>
                <c:pt idx="3784" formatCode="0">
                  <c:v>124765.38095238095</c:v>
                </c:pt>
                <c:pt idx="3785" formatCode="0">
                  <c:v>124942.52380952382</c:v>
                </c:pt>
                <c:pt idx="3786" formatCode="0">
                  <c:v>125103.14285714286</c:v>
                </c:pt>
                <c:pt idx="3787" formatCode="0">
                  <c:v>125246.61904761905</c:v>
                </c:pt>
                <c:pt idx="3788" formatCode="0">
                  <c:v>125365.28571428571</c:v>
                </c:pt>
                <c:pt idx="3789" formatCode="0">
                  <c:v>125505.42857142857</c:v>
                </c:pt>
                <c:pt idx="3790" formatCode="0">
                  <c:v>125599.95238095238</c:v>
                </c:pt>
                <c:pt idx="3791" formatCode="0">
                  <c:v>125762.66666666667</c:v>
                </c:pt>
                <c:pt idx="3792" formatCode="0">
                  <c:v>125968.19047619047</c:v>
                </c:pt>
                <c:pt idx="3793" formatCode="0">
                  <c:v>126219</c:v>
                </c:pt>
                <c:pt idx="3794" formatCode="0">
                  <c:v>126506</c:v>
                </c:pt>
                <c:pt idx="3795" formatCode="0">
                  <c:v>126878.33333333333</c:v>
                </c:pt>
                <c:pt idx="3796" formatCode="0">
                  <c:v>127247.23809523809</c:v>
                </c:pt>
                <c:pt idx="3797" formatCode="0">
                  <c:v>127643.14285714286</c:v>
                </c:pt>
                <c:pt idx="3798" formatCode="0">
                  <c:v>128135.47619047618</c:v>
                </c:pt>
                <c:pt idx="3799" formatCode="0">
                  <c:v>128646.90476190476</c:v>
                </c:pt>
                <c:pt idx="3800" formatCode="0">
                  <c:v>129249.33333333333</c:v>
                </c:pt>
                <c:pt idx="3801" formatCode="0">
                  <c:v>129136.38095238095</c:v>
                </c:pt>
                <c:pt idx="3802" formatCode="0">
                  <c:v>128620.71428571429</c:v>
                </c:pt>
                <c:pt idx="3803" formatCode="0">
                  <c:v>128697.23809523809</c:v>
                </c:pt>
                <c:pt idx="3804" formatCode="0">
                  <c:v>129231.23809523809</c:v>
                </c:pt>
                <c:pt idx="3805" formatCode="0">
                  <c:v>129631</c:v>
                </c:pt>
                <c:pt idx="3806" formatCode="0">
                  <c:v>130025.47619047618</c:v>
                </c:pt>
                <c:pt idx="3807" formatCode="0">
                  <c:v>130405</c:v>
                </c:pt>
                <c:pt idx="3808" formatCode="0">
                  <c:v>130805.57142857143</c:v>
                </c:pt>
                <c:pt idx="3809" formatCode="0">
                  <c:v>131173.23809523811</c:v>
                </c:pt>
                <c:pt idx="3810" formatCode="0">
                  <c:v>131510.52380952382</c:v>
                </c:pt>
                <c:pt idx="3811" formatCode="0">
                  <c:v>131837.23809523811</c:v>
                </c:pt>
                <c:pt idx="3812" formatCode="0">
                  <c:v>132084.14285714287</c:v>
                </c:pt>
                <c:pt idx="3813" formatCode="0">
                  <c:v>132289.95238095237</c:v>
                </c:pt>
                <c:pt idx="3814" formatCode="0">
                  <c:v>132467.09523809524</c:v>
                </c:pt>
                <c:pt idx="3815" formatCode="0">
                  <c:v>132651.04761904763</c:v>
                </c:pt>
                <c:pt idx="3816" formatCode="0">
                  <c:v>132726.85714285713</c:v>
                </c:pt>
                <c:pt idx="3817" formatCode="0">
                  <c:v>132789</c:v>
                </c:pt>
                <c:pt idx="3818" formatCode="0">
                  <c:v>132765.23809523811</c:v>
                </c:pt>
                <c:pt idx="3819" formatCode="0">
                  <c:v>132655.80952380953</c:v>
                </c:pt>
                <c:pt idx="3820" formatCode="0">
                  <c:v>132598.09523809524</c:v>
                </c:pt>
                <c:pt idx="3821" formatCode="0">
                  <c:v>132491.33333333334</c:v>
                </c:pt>
                <c:pt idx="3822" formatCode="0">
                  <c:v>133064.66666666666</c:v>
                </c:pt>
                <c:pt idx="3823" formatCode="0">
                  <c:v>134014.61904761905</c:v>
                </c:pt>
                <c:pt idx="3824" formatCode="0">
                  <c:v>134967.42857142858</c:v>
                </c:pt>
                <c:pt idx="3825" formatCode="0">
                  <c:v>135954.66666666666</c:v>
                </c:pt>
                <c:pt idx="3826" formatCode="0">
                  <c:v>136196.28571428571</c:v>
                </c:pt>
                <c:pt idx="3827" formatCode="0">
                  <c:v>136096.57142857142</c:v>
                </c:pt>
                <c:pt idx="3828" formatCode="0">
                  <c:v>136029.57142857142</c:v>
                </c:pt>
                <c:pt idx="3829" formatCode="0">
                  <c:v>135940.57142857142</c:v>
                </c:pt>
                <c:pt idx="3830" formatCode="0">
                  <c:v>135848.80952380953</c:v>
                </c:pt>
                <c:pt idx="3831" formatCode="0">
                  <c:v>135775.38095238095</c:v>
                </c:pt>
                <c:pt idx="3832" formatCode="0">
                  <c:v>135801.85714285713</c:v>
                </c:pt>
                <c:pt idx="3833" formatCode="0">
                  <c:v>135876.85714285713</c:v>
                </c:pt>
                <c:pt idx="3834" formatCode="0">
                  <c:v>136001.38095238095</c:v>
                </c:pt>
                <c:pt idx="3835" formatCode="0">
                  <c:v>136107.71428571429</c:v>
                </c:pt>
                <c:pt idx="3836" formatCode="0">
                  <c:v>136228.14285714287</c:v>
                </c:pt>
                <c:pt idx="3837" formatCode="0">
                  <c:v>136394.76190476189</c:v>
                </c:pt>
                <c:pt idx="3838" formatCode="0">
                  <c:v>136592.23809523811</c:v>
                </c:pt>
                <c:pt idx="3839" formatCode="0">
                  <c:v>136814.23809523811</c:v>
                </c:pt>
                <c:pt idx="3840" formatCode="0">
                  <c:v>136994.14285714287</c:v>
                </c:pt>
                <c:pt idx="3841" formatCode="0">
                  <c:v>137099.90476190476</c:v>
                </c:pt>
                <c:pt idx="3842" formatCode="0">
                  <c:v>137164.61904761905</c:v>
                </c:pt>
                <c:pt idx="3843" formatCode="0">
                  <c:v>137224.61904761905</c:v>
                </c:pt>
                <c:pt idx="3844" formatCode="0">
                  <c:v>137353.85714285713</c:v>
                </c:pt>
                <c:pt idx="3845" formatCode="0">
                  <c:v>136915.90476190476</c:v>
                </c:pt>
                <c:pt idx="3846" formatCode="0">
                  <c:v>136009.80952380953</c:v>
                </c:pt>
                <c:pt idx="3847" formatCode="0">
                  <c:v>135879.47619047618</c:v>
                </c:pt>
                <c:pt idx="3848" formatCode="0">
                  <c:v>136081.52380952382</c:v>
                </c:pt>
                <c:pt idx="3849" formatCode="0">
                  <c:v>136271.04761904763</c:v>
                </c:pt>
                <c:pt idx="3850" formatCode="0">
                  <c:v>136481.33333333334</c:v>
                </c:pt>
                <c:pt idx="3851" formatCode="0">
                  <c:v>136721.71428571429</c:v>
                </c:pt>
                <c:pt idx="3852" formatCode="0">
                  <c:v>136967.19047619047</c:v>
                </c:pt>
                <c:pt idx="3853" formatCode="0">
                  <c:v>137118.28571428571</c:v>
                </c:pt>
                <c:pt idx="3854" formatCode="0">
                  <c:v>137220.28571428571</c:v>
                </c:pt>
                <c:pt idx="3855" formatCode="0">
                  <c:v>137271.90476190476</c:v>
                </c:pt>
                <c:pt idx="3856" formatCode="0">
                  <c:v>137285.23809523811</c:v>
                </c:pt>
                <c:pt idx="3857" formatCode="0">
                  <c:v>137277.80952380953</c:v>
                </c:pt>
                <c:pt idx="3858" formatCode="0">
                  <c:v>137220.66666666666</c:v>
                </c:pt>
                <c:pt idx="3859" formatCode="0">
                  <c:v>137153.85714285713</c:v>
                </c:pt>
                <c:pt idx="3860" formatCode="0">
                  <c:v>137043.66666666666</c:v>
                </c:pt>
                <c:pt idx="3861" formatCode="0">
                  <c:v>136960.28571428571</c:v>
                </c:pt>
                <c:pt idx="3862" formatCode="0">
                  <c:v>136885.90476190476</c:v>
                </c:pt>
                <c:pt idx="3863" formatCode="0">
                  <c:v>136828.76190476189</c:v>
                </c:pt>
                <c:pt idx="3864" formatCode="0">
                  <c:v>136091.14285714287</c:v>
                </c:pt>
                <c:pt idx="3865" formatCode="0">
                  <c:v>134870.66666666666</c:v>
                </c:pt>
                <c:pt idx="3866" formatCode="0">
                  <c:v>134207.95238095237</c:v>
                </c:pt>
                <c:pt idx="3867" formatCode="0">
                  <c:v>134028.42857142858</c:v>
                </c:pt>
                <c:pt idx="3868" formatCode="0">
                  <c:v>133867</c:v>
                </c:pt>
                <c:pt idx="3869" formatCode="0">
                  <c:v>133680.42857142858</c:v>
                </c:pt>
                <c:pt idx="3870" formatCode="0">
                  <c:v>133477.47619047618</c:v>
                </c:pt>
                <c:pt idx="3871" formatCode="0">
                  <c:v>133287.33333333334</c:v>
                </c:pt>
                <c:pt idx="3872" formatCode="0">
                  <c:v>133093.52380952382</c:v>
                </c:pt>
                <c:pt idx="3873" formatCode="0">
                  <c:v>132955.90476190476</c:v>
                </c:pt>
                <c:pt idx="3874" formatCode="0">
                  <c:v>132821.66666666666</c:v>
                </c:pt>
                <c:pt idx="3875" formatCode="0">
                  <c:v>132693</c:v>
                </c:pt>
                <c:pt idx="3876" formatCode="0">
                  <c:v>132557.28571428571</c:v>
                </c:pt>
                <c:pt idx="3877" formatCode="0">
                  <c:v>132475.23809523811</c:v>
                </c:pt>
                <c:pt idx="3878" formatCode="0">
                  <c:v>132405.90476190476</c:v>
                </c:pt>
                <c:pt idx="3879" formatCode="0">
                  <c:v>132353.19047619047</c:v>
                </c:pt>
                <c:pt idx="3880" formatCode="0">
                  <c:v>132325.47619047618</c:v>
                </c:pt>
                <c:pt idx="3881" formatCode="0">
                  <c:v>132299.80952380953</c:v>
                </c:pt>
                <c:pt idx="3882" formatCode="0">
                  <c:v>132287.76190476189</c:v>
                </c:pt>
                <c:pt idx="3883" formatCode="0">
                  <c:v>132320.76190476189</c:v>
                </c:pt>
                <c:pt idx="3884" formatCode="0">
                  <c:v>132343.76190476189</c:v>
                </c:pt>
                <c:pt idx="3885" formatCode="0">
                  <c:v>133080.66666666666</c:v>
                </c:pt>
                <c:pt idx="3886" formatCode="0">
                  <c:v>134356</c:v>
                </c:pt>
                <c:pt idx="3887" formatCode="0">
                  <c:v>135101.57142857142</c:v>
                </c:pt>
                <c:pt idx="3888" formatCode="0">
                  <c:v>135441.04761904763</c:v>
                </c:pt>
                <c:pt idx="3889" formatCode="0">
                  <c:v>135738.57142857142</c:v>
                </c:pt>
                <c:pt idx="3890" formatCode="0">
                  <c:v>136066.14285714287</c:v>
                </c:pt>
                <c:pt idx="3891" formatCode="0">
                  <c:v>136413.66666666666</c:v>
                </c:pt>
                <c:pt idx="3892" formatCode="0">
                  <c:v>136753.76190476189</c:v>
                </c:pt>
                <c:pt idx="3893" formatCode="0">
                  <c:v>137128.33333333334</c:v>
                </c:pt>
                <c:pt idx="3894" formatCode="0">
                  <c:v>137432.85714285713</c:v>
                </c:pt>
                <c:pt idx="3895" formatCode="0">
                  <c:v>137744.61904761905</c:v>
                </c:pt>
                <c:pt idx="3896" formatCode="0">
                  <c:v>138063.28571428571</c:v>
                </c:pt>
                <c:pt idx="3897" formatCode="0">
                  <c:v>138391.61904761905</c:v>
                </c:pt>
                <c:pt idx="3898" formatCode="0">
                  <c:v>138717.85714285713</c:v>
                </c:pt>
                <c:pt idx="3899" formatCode="0">
                  <c:v>139014.76190476189</c:v>
                </c:pt>
                <c:pt idx="3900" formatCode="0">
                  <c:v>139365.71428571429</c:v>
                </c:pt>
                <c:pt idx="3901" formatCode="0">
                  <c:v>139700.09523809524</c:v>
                </c:pt>
                <c:pt idx="3902" formatCode="0">
                  <c:v>140069.14285714287</c:v>
                </c:pt>
                <c:pt idx="3903" formatCode="0">
                  <c:v>140428.61904761905</c:v>
                </c:pt>
                <c:pt idx="3904" formatCode="0">
                  <c:v>140697.47619047618</c:v>
                </c:pt>
                <c:pt idx="3905" formatCode="0">
                  <c:v>140934.04761904763</c:v>
                </c:pt>
                <c:pt idx="3906" formatCode="0">
                  <c:v>140641.19047619047</c:v>
                </c:pt>
                <c:pt idx="3907" formatCode="0">
                  <c:v>139899.47619047618</c:v>
                </c:pt>
                <c:pt idx="3908" formatCode="0">
                  <c:v>139688.66666666666</c:v>
                </c:pt>
                <c:pt idx="3909" formatCode="0">
                  <c:v>139807.14285714287</c:v>
                </c:pt>
                <c:pt idx="3910" formatCode="0">
                  <c:v>139935.90476190476</c:v>
                </c:pt>
                <c:pt idx="3911" formatCode="0">
                  <c:v>140018.80952380953</c:v>
                </c:pt>
                <c:pt idx="3912" formatCode="0">
                  <c:v>140076.80952380953</c:v>
                </c:pt>
                <c:pt idx="3913" formatCode="0">
                  <c:v>140098.90476190476</c:v>
                </c:pt>
                <c:pt idx="3914" formatCode="0">
                  <c:v>140087.19047619047</c:v>
                </c:pt>
                <c:pt idx="3915" formatCode="0">
                  <c:v>140119.76190476189</c:v>
                </c:pt>
                <c:pt idx="3916" formatCode="0">
                  <c:v>140149.61904761905</c:v>
                </c:pt>
                <c:pt idx="3917" formatCode="0">
                  <c:v>140180.04761904763</c:v>
                </c:pt>
                <c:pt idx="3918" formatCode="0">
                  <c:v>140219.95238095237</c:v>
                </c:pt>
                <c:pt idx="3919" formatCode="0">
                  <c:v>140199.33333333334</c:v>
                </c:pt>
                <c:pt idx="3920" formatCode="0">
                  <c:v>140185.71428571429</c:v>
                </c:pt>
                <c:pt idx="3921" formatCode="0">
                  <c:v>140135.71428571429</c:v>
                </c:pt>
                <c:pt idx="3922" formatCode="0">
                  <c:v>140038.90476190476</c:v>
                </c:pt>
                <c:pt idx="3923" formatCode="0">
                  <c:v>139918.23809523811</c:v>
                </c:pt>
                <c:pt idx="3924" formatCode="0">
                  <c:v>139798.33333333334</c:v>
                </c:pt>
                <c:pt idx="3925" formatCode="0">
                  <c:v>139704.61904761905</c:v>
                </c:pt>
                <c:pt idx="3926" formatCode="0">
                  <c:v>138922.85714285713</c:v>
                </c:pt>
                <c:pt idx="3927" formatCode="0">
                  <c:v>138183.71428571429</c:v>
                </c:pt>
                <c:pt idx="3928" formatCode="0">
                  <c:v>137766.23809523811</c:v>
                </c:pt>
                <c:pt idx="3929" formatCode="0">
                  <c:v>137363.28571428571</c:v>
                </c:pt>
                <c:pt idx="3930" formatCode="0">
                  <c:v>136966.42857142858</c:v>
                </c:pt>
                <c:pt idx="3931" formatCode="0">
                  <c:v>136539.76190476189</c:v>
                </c:pt>
                <c:pt idx="3932" formatCode="0">
                  <c:v>136110.61904761905</c:v>
                </c:pt>
                <c:pt idx="3933" formatCode="0">
                  <c:v>135693.28571428571</c:v>
                </c:pt>
                <c:pt idx="3934" formatCode="0">
                  <c:v>135271.38095238095</c:v>
                </c:pt>
                <c:pt idx="3935" formatCode="0">
                  <c:v>134843.33333333334</c:v>
                </c:pt>
                <c:pt idx="3936" formatCode="0">
                  <c:v>134374</c:v>
                </c:pt>
                <c:pt idx="3937" formatCode="0">
                  <c:v>133958.38095238095</c:v>
                </c:pt>
                <c:pt idx="3938" formatCode="0">
                  <c:v>133553.85714285713</c:v>
                </c:pt>
                <c:pt idx="3939" formatCode="0">
                  <c:v>133177.14285714287</c:v>
                </c:pt>
                <c:pt idx="3940" formatCode="0">
                  <c:v>132807.80952380953</c:v>
                </c:pt>
                <c:pt idx="3941" formatCode="0">
                  <c:v>132431</c:v>
                </c:pt>
                <c:pt idx="3942" formatCode="0">
                  <c:v>132053.14285714287</c:v>
                </c:pt>
                <c:pt idx="3943" formatCode="0">
                  <c:v>131704</c:v>
                </c:pt>
                <c:pt idx="3944" formatCode="0">
                  <c:v>131337.23809523811</c:v>
                </c:pt>
                <c:pt idx="3945" formatCode="0">
                  <c:v>130980.57142857143</c:v>
                </c:pt>
                <c:pt idx="3946" formatCode="0">
                  <c:v>130630</c:v>
                </c:pt>
                <c:pt idx="3947" formatCode="0">
                  <c:v>130960.52380952382</c:v>
                </c:pt>
                <c:pt idx="3948" formatCode="0">
                  <c:v>131729.66666666666</c:v>
                </c:pt>
                <c:pt idx="3949" formatCode="0">
                  <c:v>131817.09523809524</c:v>
                </c:pt>
                <c:pt idx="3950" formatCode="0">
                  <c:v>131566.95238095237</c:v>
                </c:pt>
                <c:pt idx="3951" formatCode="0">
                  <c:v>131294.52380952382</c:v>
                </c:pt>
                <c:pt idx="3952" formatCode="0">
                  <c:v>131033.90476190476</c:v>
                </c:pt>
                <c:pt idx="3953" formatCode="0">
                  <c:v>130779.04761904762</c:v>
                </c:pt>
                <c:pt idx="3954" formatCode="0">
                  <c:v>130517.38095238095</c:v>
                </c:pt>
                <c:pt idx="3955" formatCode="0">
                  <c:v>130265.23809523809</c:v>
                </c:pt>
                <c:pt idx="3956" formatCode="0">
                  <c:v>129991</c:v>
                </c:pt>
                <c:pt idx="3957" formatCode="0">
                  <c:v>129684.85714285714</c:v>
                </c:pt>
                <c:pt idx="3958" formatCode="0">
                  <c:v>129305.33333333333</c:v>
                </c:pt>
                <c:pt idx="3959" formatCode="0">
                  <c:v>128883.66666666667</c:v>
                </c:pt>
                <c:pt idx="3960" formatCode="0">
                  <c:v>128431.09523809524</c:v>
                </c:pt>
                <c:pt idx="3961" formatCode="0">
                  <c:v>127955.04761904762</c:v>
                </c:pt>
                <c:pt idx="3962" formatCode="0">
                  <c:v>127479.19047619047</c:v>
                </c:pt>
                <c:pt idx="3963" formatCode="0">
                  <c:v>126959.95238095238</c:v>
                </c:pt>
                <c:pt idx="3964" formatCode="0">
                  <c:v>126459.42857142857</c:v>
                </c:pt>
                <c:pt idx="3965" formatCode="0">
                  <c:v>125963.33333333333</c:v>
                </c:pt>
                <c:pt idx="3966" formatCode="0">
                  <c:v>125469.90476190476</c:v>
                </c:pt>
                <c:pt idx="3967" formatCode="0">
                  <c:v>124957.38095238095</c:v>
                </c:pt>
                <c:pt idx="3968" formatCode="0">
                  <c:v>124457.42857142857</c:v>
                </c:pt>
                <c:pt idx="3969" formatCode="0">
                  <c:v>123349.38095238095</c:v>
                </c:pt>
                <c:pt idx="3970" formatCode="0">
                  <c:v>122505.19047619047</c:v>
                </c:pt>
                <c:pt idx="3971" formatCode="0">
                  <c:v>121987</c:v>
                </c:pt>
                <c:pt idx="3972" formatCode="0">
                  <c:v>121489.42857142857</c:v>
                </c:pt>
                <c:pt idx="3973" formatCode="0">
                  <c:v>120995.28571428571</c:v>
                </c:pt>
                <c:pt idx="3974" formatCode="0">
                  <c:v>120532.90476190476</c:v>
                </c:pt>
                <c:pt idx="3975" formatCode="0">
                  <c:v>120092.61904761905</c:v>
                </c:pt>
                <c:pt idx="3976" formatCode="0">
                  <c:v>119658.23809523809</c:v>
                </c:pt>
                <c:pt idx="3977" formatCode="0">
                  <c:v>119281.33333333333</c:v>
                </c:pt>
                <c:pt idx="3978" formatCode="0">
                  <c:v>118941.23809523809</c:v>
                </c:pt>
                <c:pt idx="3979" formatCode="0">
                  <c:v>118606.04761904762</c:v>
                </c:pt>
                <c:pt idx="3980" formatCode="0">
                  <c:v>118260.28571428571</c:v>
                </c:pt>
                <c:pt idx="3981" formatCode="0">
                  <c:v>117884.80952380953</c:v>
                </c:pt>
                <c:pt idx="3982" formatCode="0">
                  <c:v>117557.09523809524</c:v>
                </c:pt>
                <c:pt idx="3983" formatCode="0">
                  <c:v>117221.90476190476</c:v>
                </c:pt>
                <c:pt idx="3984" formatCode="0">
                  <c:v>116901.66666666667</c:v>
                </c:pt>
                <c:pt idx="3985" formatCode="0">
                  <c:v>116542.52380952382</c:v>
                </c:pt>
                <c:pt idx="3986" formatCode="0">
                  <c:v>116187.14285714286</c:v>
                </c:pt>
                <c:pt idx="3987" formatCode="0">
                  <c:v>115885.09523809524</c:v>
                </c:pt>
                <c:pt idx="3988" formatCode="0">
                  <c:v>115621.42857142857</c:v>
                </c:pt>
                <c:pt idx="3989" formatCode="0">
                  <c:v>115356.61904761905</c:v>
                </c:pt>
                <c:pt idx="3990" formatCode="0">
                  <c:v>115687.47619047618</c:v>
                </c:pt>
                <c:pt idx="3991" formatCode="0">
                  <c:v>116435</c:v>
                </c:pt>
                <c:pt idx="3992" formatCode="0">
                  <c:v>117157.57142857143</c:v>
                </c:pt>
                <c:pt idx="3993" formatCode="0">
                  <c:v>117210.42857142857</c:v>
                </c:pt>
                <c:pt idx="3994" formatCode="0">
                  <c:v>116903.47619047618</c:v>
                </c:pt>
                <c:pt idx="3995" formatCode="0">
                  <c:v>116614.57142857143</c:v>
                </c:pt>
                <c:pt idx="3996" formatCode="0">
                  <c:v>116305.19047619047</c:v>
                </c:pt>
                <c:pt idx="3997" formatCode="0">
                  <c:v>115989.33333333333</c:v>
                </c:pt>
                <c:pt idx="3998" formatCode="0">
                  <c:v>115689.71428571429</c:v>
                </c:pt>
                <c:pt idx="3999" formatCode="0">
                  <c:v>115404.71428571429</c:v>
                </c:pt>
                <c:pt idx="4000" formatCode="0">
                  <c:v>115214.76190476191</c:v>
                </c:pt>
                <c:pt idx="4001" formatCode="0">
                  <c:v>115091.42857142857</c:v>
                </c:pt>
                <c:pt idx="4002" formatCode="0">
                  <c:v>114993.23809523809</c:v>
                </c:pt>
                <c:pt idx="4003" formatCode="0">
                  <c:v>114913.14285714286</c:v>
                </c:pt>
                <c:pt idx="4004" formatCode="0">
                  <c:v>114913.14285714286</c:v>
                </c:pt>
                <c:pt idx="4005" formatCode="0">
                  <c:v>114950.71428571429</c:v>
                </c:pt>
                <c:pt idx="4006" formatCode="0">
                  <c:v>115028.38095238095</c:v>
                </c:pt>
                <c:pt idx="4007" formatCode="0">
                  <c:v>115112.19047619047</c:v>
                </c:pt>
                <c:pt idx="4008" formatCode="0">
                  <c:v>115162.71428571429</c:v>
                </c:pt>
                <c:pt idx="4009" formatCode="0">
                  <c:v>115170.42857142857</c:v>
                </c:pt>
                <c:pt idx="4010" formatCode="0">
                  <c:v>115207.38095238095</c:v>
                </c:pt>
                <c:pt idx="4011" formatCode="0">
                  <c:v>115260.47619047618</c:v>
                </c:pt>
                <c:pt idx="4012" formatCode="0">
                  <c:v>114713.09523809524</c:v>
                </c:pt>
                <c:pt idx="4013" formatCode="0">
                  <c:v>113881.57142857143</c:v>
                </c:pt>
                <c:pt idx="4014" formatCode="0">
                  <c:v>113818.47619047618</c:v>
                </c:pt>
                <c:pt idx="4015" formatCode="0">
                  <c:v>114183.14285714286</c:v>
                </c:pt>
                <c:pt idx="4016" formatCode="0">
                  <c:v>114561.09523809524</c:v>
                </c:pt>
                <c:pt idx="4017" formatCode="0">
                  <c:v>114988.04761904762</c:v>
                </c:pt>
                <c:pt idx="4018" formatCode="0">
                  <c:v>115414.33333333333</c:v>
                </c:pt>
                <c:pt idx="4019" formatCode="0">
                  <c:v>115786.28571428571</c:v>
                </c:pt>
                <c:pt idx="4020" formatCode="0">
                  <c:v>116162.52380952382</c:v>
                </c:pt>
                <c:pt idx="4021" formatCode="0">
                  <c:v>116441.57142857143</c:v>
                </c:pt>
                <c:pt idx="4022" formatCode="0">
                  <c:v>116694.95238095238</c:v>
                </c:pt>
                <c:pt idx="4023" formatCode="0">
                  <c:v>116984.80952380953</c:v>
                </c:pt>
                <c:pt idx="4024" formatCode="0">
                  <c:v>117252.09523809524</c:v>
                </c:pt>
                <c:pt idx="4025" formatCode="0">
                  <c:v>117441.23809523809</c:v>
                </c:pt>
                <c:pt idx="4026" formatCode="0">
                  <c:v>117627.23809523809</c:v>
                </c:pt>
                <c:pt idx="4027" formatCode="0">
                  <c:v>117785.42857142857</c:v>
                </c:pt>
                <c:pt idx="4028" formatCode="0">
                  <c:v>117928.47619047618</c:v>
                </c:pt>
                <c:pt idx="4029" formatCode="0">
                  <c:v>118068.38095238095</c:v>
                </c:pt>
                <c:pt idx="4030" formatCode="0">
                  <c:v>118220.42857142857</c:v>
                </c:pt>
                <c:pt idx="4031" formatCode="0">
                  <c:v>118331.33333333333</c:v>
                </c:pt>
                <c:pt idx="4032" formatCode="0">
                  <c:v>117907.95238095238</c:v>
                </c:pt>
                <c:pt idx="4033" formatCode="0">
                  <c:v>117737.14285714286</c:v>
                </c:pt>
                <c:pt idx="4034" formatCode="0">
                  <c:v>117839.52380952382</c:v>
                </c:pt>
                <c:pt idx="4035" formatCode="0">
                  <c:v>117825.04761904762</c:v>
                </c:pt>
                <c:pt idx="4036" formatCode="0">
                  <c:v>117746.85714285714</c:v>
                </c:pt>
                <c:pt idx="4037" formatCode="0">
                  <c:v>117616.33333333333</c:v>
                </c:pt>
                <c:pt idx="4038" formatCode="0">
                  <c:v>117426.04761904762</c:v>
                </c:pt>
                <c:pt idx="4039" formatCode="0">
                  <c:v>117220.57142857143</c:v>
                </c:pt>
                <c:pt idx="4040" formatCode="0">
                  <c:v>117027.90476190476</c:v>
                </c:pt>
                <c:pt idx="4041" formatCode="0">
                  <c:v>116809.57142857143</c:v>
                </c:pt>
                <c:pt idx="4042" formatCode="0">
                  <c:v>116591.33333333333</c:v>
                </c:pt>
                <c:pt idx="4043" formatCode="0">
                  <c:v>116367.95238095238</c:v>
                </c:pt>
                <c:pt idx="4044" formatCode="0">
                  <c:v>116080.80952380953</c:v>
                </c:pt>
                <c:pt idx="4045" formatCode="0">
                  <c:v>115793.09523809524</c:v>
                </c:pt>
                <c:pt idx="4046" formatCode="0">
                  <c:v>115572.23809523809</c:v>
                </c:pt>
                <c:pt idx="4047" formatCode="0">
                  <c:v>115334.90476190476</c:v>
                </c:pt>
                <c:pt idx="4048" formatCode="0">
                  <c:v>115092.76190476191</c:v>
                </c:pt>
                <c:pt idx="4049" formatCode="0">
                  <c:v>114828.76190476191</c:v>
                </c:pt>
                <c:pt idx="4050" formatCode="0">
                  <c:v>114531.14285714286</c:v>
                </c:pt>
                <c:pt idx="4051" formatCode="0">
                  <c:v>114232.14285714286</c:v>
                </c:pt>
                <c:pt idx="4052" formatCode="0">
                  <c:v>113988.28571428571</c:v>
                </c:pt>
                <c:pt idx="4053" formatCode="0">
                  <c:v>114314.57142857143</c:v>
                </c:pt>
                <c:pt idx="4054" formatCode="0">
                  <c:v>114992.28571428571</c:v>
                </c:pt>
                <c:pt idx="4055" formatCode="0">
                  <c:v>115724.71428571429</c:v>
                </c:pt>
                <c:pt idx="4056" formatCode="0">
                  <c:v>115941</c:v>
                </c:pt>
                <c:pt idx="4057" formatCode="0">
                  <c:v>115740.38095238095</c:v>
                </c:pt>
                <c:pt idx="4058" formatCode="0">
                  <c:v>115555.61904761905</c:v>
                </c:pt>
                <c:pt idx="4059" formatCode="0">
                  <c:v>115380.76190476191</c:v>
                </c:pt>
                <c:pt idx="4060" formatCode="0">
                  <c:v>115206.76190476191</c:v>
                </c:pt>
                <c:pt idx="4061" formatCode="0">
                  <c:v>114988.19047619047</c:v>
                </c:pt>
                <c:pt idx="4062" formatCode="0">
                  <c:v>114742.95238095238</c:v>
                </c:pt>
                <c:pt idx="4063" formatCode="0">
                  <c:v>114553.23809523809</c:v>
                </c:pt>
                <c:pt idx="4064" formatCode="0">
                  <c:v>114333.90476190476</c:v>
                </c:pt>
                <c:pt idx="4065" formatCode="0">
                  <c:v>114129.14285714286</c:v>
                </c:pt>
                <c:pt idx="4066" formatCode="0">
                  <c:v>113916.66666666667</c:v>
                </c:pt>
                <c:pt idx="4067" formatCode="0">
                  <c:v>113676.80952380953</c:v>
                </c:pt>
                <c:pt idx="4068" formatCode="0">
                  <c:v>113410.33333333333</c:v>
                </c:pt>
                <c:pt idx="4069" formatCode="0">
                  <c:v>113192.85714285714</c:v>
                </c:pt>
                <c:pt idx="4070" formatCode="0">
                  <c:v>112987.23809523809</c:v>
                </c:pt>
                <c:pt idx="4071" formatCode="0">
                  <c:v>112784.42857142857</c:v>
                </c:pt>
                <c:pt idx="4072" formatCode="0">
                  <c:v>112591.47619047618</c:v>
                </c:pt>
                <c:pt idx="4073" formatCode="0">
                  <c:v>112368.04761904762</c:v>
                </c:pt>
                <c:pt idx="4074" formatCode="0">
                  <c:v>112126.38095238095</c:v>
                </c:pt>
                <c:pt idx="4075" formatCode="0">
                  <c:v>111880.04761904762</c:v>
                </c:pt>
                <c:pt idx="4076" formatCode="0">
                  <c:v>110983.95238095238</c:v>
                </c:pt>
                <c:pt idx="4077" formatCode="0">
                  <c:v>110240.66666666667</c:v>
                </c:pt>
                <c:pt idx="4078" formatCode="0">
                  <c:v>109920.76190476191</c:v>
                </c:pt>
                <c:pt idx="4079" formatCode="0">
                  <c:v>109592.09523809524</c:v>
                </c:pt>
                <c:pt idx="4080" formatCode="0">
                  <c:v>109274.66666666667</c:v>
                </c:pt>
                <c:pt idx="4081" formatCode="0">
                  <c:v>109002.04761904762</c:v>
                </c:pt>
                <c:pt idx="4082" formatCode="0">
                  <c:v>108755.42857142857</c:v>
                </c:pt>
                <c:pt idx="4083" formatCode="0">
                  <c:v>108538.90476190476</c:v>
                </c:pt>
                <c:pt idx="4084" formatCode="0">
                  <c:v>108323.85714285714</c:v>
                </c:pt>
                <c:pt idx="4085" formatCode="0">
                  <c:v>108140.42857142857</c:v>
                </c:pt>
                <c:pt idx="4086" formatCode="0">
                  <c:v>107965.61904761905</c:v>
                </c:pt>
                <c:pt idx="4087" formatCode="0">
                  <c:v>107822.38095238095</c:v>
                </c:pt>
                <c:pt idx="4088" formatCode="0">
                  <c:v>107669.57142857143</c:v>
                </c:pt>
                <c:pt idx="4089" formatCode="0">
                  <c:v>107551.14285714286</c:v>
                </c:pt>
                <c:pt idx="4090" formatCode="0">
                  <c:v>107386.61904761905</c:v>
                </c:pt>
                <c:pt idx="4091" formatCode="0">
                  <c:v>107236.23809523809</c:v>
                </c:pt>
                <c:pt idx="4092" formatCode="0">
                  <c:v>107055.95238095238</c:v>
                </c:pt>
                <c:pt idx="4093" formatCode="0">
                  <c:v>106895.23809523809</c:v>
                </c:pt>
                <c:pt idx="4094" formatCode="0">
                  <c:v>106710.76190476191</c:v>
                </c:pt>
                <c:pt idx="4095" formatCode="0">
                  <c:v>106560.66666666667</c:v>
                </c:pt>
                <c:pt idx="4096" formatCode="0">
                  <c:v>106411.09523809524</c:v>
                </c:pt>
                <c:pt idx="4097" formatCode="0">
                  <c:v>106901.42857142857</c:v>
                </c:pt>
                <c:pt idx="4098" formatCode="0">
                  <c:v>107743.80952380953</c:v>
                </c:pt>
                <c:pt idx="4099" formatCode="0">
                  <c:v>108610.80952380953</c:v>
                </c:pt>
                <c:pt idx="4100" formatCode="0">
                  <c:v>108786.47619047618</c:v>
                </c:pt>
                <c:pt idx="4101" formatCode="0">
                  <c:v>108619.09523809524</c:v>
                </c:pt>
                <c:pt idx="4102" formatCode="0">
                  <c:v>108423.90476190476</c:v>
                </c:pt>
                <c:pt idx="4103" formatCode="0">
                  <c:v>108224</c:v>
                </c:pt>
                <c:pt idx="4104" formatCode="0">
                  <c:v>108011.61904761905</c:v>
                </c:pt>
                <c:pt idx="4105" formatCode="0">
                  <c:v>107753.61904761905</c:v>
                </c:pt>
                <c:pt idx="4106" formatCode="0">
                  <c:v>107503.90476190476</c:v>
                </c:pt>
                <c:pt idx="4107" formatCode="0">
                  <c:v>107244.14285714286</c:v>
                </c:pt>
                <c:pt idx="4108" formatCode="0">
                  <c:v>106950</c:v>
                </c:pt>
                <c:pt idx="4109" formatCode="0">
                  <c:v>106638.71428571429</c:v>
                </c:pt>
                <c:pt idx="4110" formatCode="0">
                  <c:v>106301.85714285714</c:v>
                </c:pt>
                <c:pt idx="4111" formatCode="0">
                  <c:v>105972.71428571429</c:v>
                </c:pt>
                <c:pt idx="4112" formatCode="0">
                  <c:v>105635.09523809524</c:v>
                </c:pt>
                <c:pt idx="4113" formatCode="0">
                  <c:v>105311.19047619047</c:v>
                </c:pt>
                <c:pt idx="4114" formatCode="0">
                  <c:v>104950.66666666667</c:v>
                </c:pt>
                <c:pt idx="4115" formatCode="0">
                  <c:v>104584.04761904762</c:v>
                </c:pt>
                <c:pt idx="4116" formatCode="0">
                  <c:v>104158.80952380953</c:v>
                </c:pt>
                <c:pt idx="4117" formatCode="0">
                  <c:v>103751.52380952382</c:v>
                </c:pt>
                <c:pt idx="4118" formatCode="0">
                  <c:v>103341.95238095238</c:v>
                </c:pt>
                <c:pt idx="4119" formatCode="0">
                  <c:v>102201.52380952382</c:v>
                </c:pt>
                <c:pt idx="4120" formatCode="0">
                  <c:v>100720.57142857143</c:v>
                </c:pt>
                <c:pt idx="4121" formatCode="0">
                  <c:v>99912.095238095237</c:v>
                </c:pt>
                <c:pt idx="4122" formatCode="0">
                  <c:v>99469.952380952382</c:v>
                </c:pt>
                <c:pt idx="4123" formatCode="0">
                  <c:v>99062.095238095237</c:v>
                </c:pt>
                <c:pt idx="4124" formatCode="0">
                  <c:v>98667.428571428565</c:v>
                </c:pt>
                <c:pt idx="4125" formatCode="0">
                  <c:v>98274.333333333328</c:v>
                </c:pt>
                <c:pt idx="4126" formatCode="0">
                  <c:v>97893.428571428565</c:v>
                </c:pt>
                <c:pt idx="4127" formatCode="0">
                  <c:v>97498.71428571429</c:v>
                </c:pt>
                <c:pt idx="4128" formatCode="0">
                  <c:v>97107.333333333328</c:v>
                </c:pt>
                <c:pt idx="4129" formatCode="0">
                  <c:v>96746.666666666672</c:v>
                </c:pt>
                <c:pt idx="4130" formatCode="0">
                  <c:v>96444.857142857145</c:v>
                </c:pt>
                <c:pt idx="4131" formatCode="0">
                  <c:v>96164.857142857145</c:v>
                </c:pt>
                <c:pt idx="4132" formatCode="0">
                  <c:v>95948.047619047618</c:v>
                </c:pt>
                <c:pt idx="4133" formatCode="0">
                  <c:v>95766.619047619053</c:v>
                </c:pt>
                <c:pt idx="4134" formatCode="0">
                  <c:v>95669.809523809527</c:v>
                </c:pt>
                <c:pt idx="4135" formatCode="0">
                  <c:v>95667.380952380947</c:v>
                </c:pt>
                <c:pt idx="4136" formatCode="0">
                  <c:v>95822.476190476184</c:v>
                </c:pt>
                <c:pt idx="4137" formatCode="0">
                  <c:v>95531.761904761908</c:v>
                </c:pt>
                <c:pt idx="4138" formatCode="0">
                  <c:v>95110.571428571435</c:v>
                </c:pt>
                <c:pt idx="4139" formatCode="0">
                  <c:v>94683.333333333328</c:v>
                </c:pt>
                <c:pt idx="4140" formatCode="0">
                  <c:v>94996.142857142855</c:v>
                </c:pt>
                <c:pt idx="4141" formatCode="0">
                  <c:v>95629.71428571429</c:v>
                </c:pt>
                <c:pt idx="4142" formatCode="0">
                  <c:v>96302.71428571429</c:v>
                </c:pt>
                <c:pt idx="4143" formatCode="0">
                  <c:v>96986.047619047618</c:v>
                </c:pt>
                <c:pt idx="4144" formatCode="0">
                  <c:v>97635.095238095237</c:v>
                </c:pt>
                <c:pt idx="4145" formatCode="0">
                  <c:v>98292.28571428571</c:v>
                </c:pt>
                <c:pt idx="4146" formatCode="0">
                  <c:v>98970.380952380947</c:v>
                </c:pt>
                <c:pt idx="4147" formatCode="0">
                  <c:v>99658.523809523816</c:v>
                </c:pt>
                <c:pt idx="4148" formatCode="0">
                  <c:v>100336.23809523809</c:v>
                </c:pt>
                <c:pt idx="4149" formatCode="0">
                  <c:v>101046.61904761905</c:v>
                </c:pt>
                <c:pt idx="4150" formatCode="0">
                  <c:v>101747.28571428571</c:v>
                </c:pt>
                <c:pt idx="4151" formatCode="0">
                  <c:v>102403.38095238095</c:v>
                </c:pt>
                <c:pt idx="4152" formatCode="0">
                  <c:v>103097.95238095238</c:v>
                </c:pt>
                <c:pt idx="4153" formatCode="0">
                  <c:v>103748.23809523809</c:v>
                </c:pt>
                <c:pt idx="4154" formatCode="0">
                  <c:v>104400.28571428571</c:v>
                </c:pt>
                <c:pt idx="4155" formatCode="0">
                  <c:v>105025.52380952382</c:v>
                </c:pt>
                <c:pt idx="4156" formatCode="0">
                  <c:v>105130.09523809524</c:v>
                </c:pt>
                <c:pt idx="4157" formatCode="0">
                  <c:v>104844.80952380953</c:v>
                </c:pt>
                <c:pt idx="4158" formatCode="0">
                  <c:v>105026.28571428571</c:v>
                </c:pt>
                <c:pt idx="4159" formatCode="0">
                  <c:v>105343.71428571429</c:v>
                </c:pt>
                <c:pt idx="4160" formatCode="0">
                  <c:v>105676.90476190476</c:v>
                </c:pt>
                <c:pt idx="4161" formatCode="0">
                  <c:v>106026.14285714286</c:v>
                </c:pt>
                <c:pt idx="4162" formatCode="0">
                  <c:v>106402.71428571429</c:v>
                </c:pt>
                <c:pt idx="4163" formatCode="0">
                  <c:v>106752.09523809524</c:v>
                </c:pt>
                <c:pt idx="4164" formatCode="0">
                  <c:v>107063.90476190476</c:v>
                </c:pt>
                <c:pt idx="4165" formatCode="0">
                  <c:v>107378.95238095238</c:v>
                </c:pt>
                <c:pt idx="4166" formatCode="0">
                  <c:v>107684.28571428571</c:v>
                </c:pt>
                <c:pt idx="4167" formatCode="0">
                  <c:v>107970.38095238095</c:v>
                </c:pt>
                <c:pt idx="4168" formatCode="0">
                  <c:v>108236.23809523809</c:v>
                </c:pt>
                <c:pt idx="4169" formatCode="0">
                  <c:v>108507.85714285714</c:v>
                </c:pt>
                <c:pt idx="4170" formatCode="0">
                  <c:v>108833.28571428571</c:v>
                </c:pt>
                <c:pt idx="4171" formatCode="0">
                  <c:v>109189.42857142857</c:v>
                </c:pt>
                <c:pt idx="4172" formatCode="0">
                  <c:v>109575.42857142857</c:v>
                </c:pt>
                <c:pt idx="4173" formatCode="0">
                  <c:v>109895.33333333333</c:v>
                </c:pt>
                <c:pt idx="4174" formatCode="0">
                  <c:v>110254.80952380953</c:v>
                </c:pt>
                <c:pt idx="4175" formatCode="0">
                  <c:v>110565.66666666667</c:v>
                </c:pt>
                <c:pt idx="4176" formatCode="0">
                  <c:v>110847.95238095238</c:v>
                </c:pt>
                <c:pt idx="4177" formatCode="0">
                  <c:v>111543.85714285714</c:v>
                </c:pt>
                <c:pt idx="4178" formatCode="0">
                  <c:v>112463.52380952382</c:v>
                </c:pt>
                <c:pt idx="4179" formatCode="0">
                  <c:v>113390.38095238095</c:v>
                </c:pt>
                <c:pt idx="4180" formatCode="0">
                  <c:v>113838.09523809524</c:v>
                </c:pt>
                <c:pt idx="4181" formatCode="0">
                  <c:v>114018.47619047618</c:v>
                </c:pt>
                <c:pt idx="4182" formatCode="0">
                  <c:v>114209.14285714286</c:v>
                </c:pt>
                <c:pt idx="4183" formatCode="0">
                  <c:v>114407.23809523809</c:v>
                </c:pt>
                <c:pt idx="4184" formatCode="0">
                  <c:v>114643.33333333333</c:v>
                </c:pt>
                <c:pt idx="4185" formatCode="0">
                  <c:v>114877.14285714286</c:v>
                </c:pt>
                <c:pt idx="4186" formatCode="0">
                  <c:v>115138.38095238095</c:v>
                </c:pt>
                <c:pt idx="4187" formatCode="0">
                  <c:v>115415.09523809524</c:v>
                </c:pt>
                <c:pt idx="4188" formatCode="0">
                  <c:v>115692.80952380953</c:v>
                </c:pt>
                <c:pt idx="4189" formatCode="0">
                  <c:v>115999.33333333333</c:v>
                </c:pt>
                <c:pt idx="4190" formatCode="0">
                  <c:v>116319.23809523809</c:v>
                </c:pt>
                <c:pt idx="4191" formatCode="0">
                  <c:v>116565.90476190476</c:v>
                </c:pt>
                <c:pt idx="4192" formatCode="0">
                  <c:v>116773.90476190476</c:v>
                </c:pt>
                <c:pt idx="4193" formatCode="0">
                  <c:v>116946.47619047618</c:v>
                </c:pt>
                <c:pt idx="4194" formatCode="0">
                  <c:v>117143.57142857143</c:v>
                </c:pt>
                <c:pt idx="4195" formatCode="0">
                  <c:v>117313.57142857143</c:v>
                </c:pt>
                <c:pt idx="4196" formatCode="0">
                  <c:v>117520.61904761905</c:v>
                </c:pt>
                <c:pt idx="4197" formatCode="0">
                  <c:v>117706.76190476191</c:v>
                </c:pt>
                <c:pt idx="4198" formatCode="0">
                  <c:v>117939</c:v>
                </c:pt>
                <c:pt idx="4199" formatCode="0">
                  <c:v>118168.71428571429</c:v>
                </c:pt>
                <c:pt idx="4200" formatCode="0">
                  <c:v>117822.04761904762</c:v>
                </c:pt>
                <c:pt idx="4201" formatCode="0">
                  <c:v>117701.38095238095</c:v>
                </c:pt>
                <c:pt idx="4202" formatCode="0">
                  <c:v>117859.90476190476</c:v>
                </c:pt>
                <c:pt idx="4203" formatCode="0">
                  <c:v>117992</c:v>
                </c:pt>
                <c:pt idx="4204" formatCode="0">
                  <c:v>118091.38095238095</c:v>
                </c:pt>
                <c:pt idx="4205" formatCode="0">
                  <c:v>118163.66666666667</c:v>
                </c:pt>
                <c:pt idx="4206" formatCode="0">
                  <c:v>118229.76190476191</c:v>
                </c:pt>
                <c:pt idx="4207" formatCode="0">
                  <c:v>118304.19047619047</c:v>
                </c:pt>
                <c:pt idx="4208" formatCode="0">
                  <c:v>118370.61904761905</c:v>
                </c:pt>
                <c:pt idx="4209" formatCode="0">
                  <c:v>118462.04761904762</c:v>
                </c:pt>
                <c:pt idx="4210" formatCode="0">
                  <c:v>118526.42857142857</c:v>
                </c:pt>
                <c:pt idx="4211" formatCode="0">
                  <c:v>118593.85714285714</c:v>
                </c:pt>
                <c:pt idx="4212" formatCode="0">
                  <c:v>118644.80952380953</c:v>
                </c:pt>
                <c:pt idx="4213" formatCode="0">
                  <c:v>118700.76190476191</c:v>
                </c:pt>
                <c:pt idx="4214" formatCode="0">
                  <c:v>118758.80952380953</c:v>
                </c:pt>
                <c:pt idx="4215" formatCode="0">
                  <c:v>118808.57142857143</c:v>
                </c:pt>
                <c:pt idx="4216" formatCode="0">
                  <c:v>118809.80952380953</c:v>
                </c:pt>
                <c:pt idx="4217" formatCode="0">
                  <c:v>118788.38095238095</c:v>
                </c:pt>
                <c:pt idx="4218" formatCode="0">
                  <c:v>118771.71428571429</c:v>
                </c:pt>
                <c:pt idx="4219" formatCode="0">
                  <c:v>118723.28571428571</c:v>
                </c:pt>
                <c:pt idx="4220" formatCode="0">
                  <c:v>118696.57142857143</c:v>
                </c:pt>
                <c:pt idx="4221" formatCode="0">
                  <c:v>119214.23809523809</c:v>
                </c:pt>
                <c:pt idx="4222" formatCode="0">
                  <c:v>119970.38095238095</c:v>
                </c:pt>
                <c:pt idx="4223" formatCode="0">
                  <c:v>120790.57142857143</c:v>
                </c:pt>
                <c:pt idx="4224" formatCode="0">
                  <c:v>121002.19047619047</c:v>
                </c:pt>
                <c:pt idx="4225" formatCode="0">
                  <c:v>120944.85714285714</c:v>
                </c:pt>
                <c:pt idx="4226" formatCode="0">
                  <c:v>120857.23809523809</c:v>
                </c:pt>
                <c:pt idx="4227" formatCode="0">
                  <c:v>120756.14285714286</c:v>
                </c:pt>
                <c:pt idx="4228" formatCode="0">
                  <c:v>120620.28571428571</c:v>
                </c:pt>
                <c:pt idx="4229" formatCode="0">
                  <c:v>120464.95238095238</c:v>
                </c:pt>
                <c:pt idx="4230" formatCode="0">
                  <c:v>120343.61904761905</c:v>
                </c:pt>
                <c:pt idx="4231" formatCode="0">
                  <c:v>120251.19047619047</c:v>
                </c:pt>
                <c:pt idx="4232" formatCode="0">
                  <c:v>120132.38095238095</c:v>
                </c:pt>
                <c:pt idx="4233" formatCode="0">
                  <c:v>120073.85714285714</c:v>
                </c:pt>
                <c:pt idx="4234" formatCode="0">
                  <c:v>119991.28571428571</c:v>
                </c:pt>
                <c:pt idx="4235" formatCode="0">
                  <c:v>119892.85714285714</c:v>
                </c:pt>
                <c:pt idx="4236" formatCode="0">
                  <c:v>119832.80952380953</c:v>
                </c:pt>
                <c:pt idx="4237" formatCode="0">
                  <c:v>119884.76190476191</c:v>
                </c:pt>
                <c:pt idx="4238" formatCode="0">
                  <c:v>119955.76190476191</c:v>
                </c:pt>
                <c:pt idx="4239" formatCode="0">
                  <c:v>120034.80952380953</c:v>
                </c:pt>
                <c:pt idx="4240" formatCode="0">
                  <c:v>120135.71428571429</c:v>
                </c:pt>
                <c:pt idx="4241" formatCode="0">
                  <c:v>120244.80952380953</c:v>
                </c:pt>
                <c:pt idx="4242" formatCode="0">
                  <c:v>120389.85714285714</c:v>
                </c:pt>
                <c:pt idx="4243" formatCode="0">
                  <c:v>120549.52380952382</c:v>
                </c:pt>
                <c:pt idx="4244" formatCode="0">
                  <c:v>119924.09523809524</c:v>
                </c:pt>
                <c:pt idx="4245" formatCode="0">
                  <c:v>119690.04761904762</c:v>
                </c:pt>
                <c:pt idx="4246" formatCode="0">
                  <c:v>119750.14285714286</c:v>
                </c:pt>
                <c:pt idx="4247" formatCode="0">
                  <c:v>119839.42857142857</c:v>
                </c:pt>
                <c:pt idx="4248" formatCode="0">
                  <c:v>119958.14285714286</c:v>
                </c:pt>
                <c:pt idx="4249" formatCode="0">
                  <c:v>120102.28571428571</c:v>
                </c:pt>
                <c:pt idx="4250" formatCode="0">
                  <c:v>120246.33333333333</c:v>
                </c:pt>
                <c:pt idx="4251" formatCode="0">
                  <c:v>120323.38095238095</c:v>
                </c:pt>
                <c:pt idx="4252" formatCode="0">
                  <c:v>120425.61904761905</c:v>
                </c:pt>
                <c:pt idx="4253" formatCode="0">
                  <c:v>120544.14285714286</c:v>
                </c:pt>
                <c:pt idx="4254" formatCode="0">
                  <c:v>120643.28571428571</c:v>
                </c:pt>
                <c:pt idx="4255" formatCode="0">
                  <c:v>120774.33333333333</c:v>
                </c:pt>
                <c:pt idx="4256" formatCode="0">
                  <c:v>120905.14285714286</c:v>
                </c:pt>
                <c:pt idx="4257" formatCode="0">
                  <c:v>120994.90476190476</c:v>
                </c:pt>
                <c:pt idx="4258" formatCode="0">
                  <c:v>120966.09523809524</c:v>
                </c:pt>
                <c:pt idx="4259" formatCode="0">
                  <c:v>120957.42857142857</c:v>
                </c:pt>
                <c:pt idx="4260" formatCode="0">
                  <c:v>121022.95238095238</c:v>
                </c:pt>
                <c:pt idx="4261" formatCode="0">
                  <c:v>121085.42857142857</c:v>
                </c:pt>
                <c:pt idx="4262" formatCode="0">
                  <c:v>121205.09523809524</c:v>
                </c:pt>
                <c:pt idx="4263" formatCode="0">
                  <c:v>120627.23809523809</c:v>
                </c:pt>
                <c:pt idx="4264" formatCode="0">
                  <c:v>119771.23809523809</c:v>
                </c:pt>
                <c:pt idx="4265" formatCode="0">
                  <c:v>119630.04761904762</c:v>
                </c:pt>
                <c:pt idx="4266" formatCode="0">
                  <c:v>119709.19047619047</c:v>
                </c:pt>
                <c:pt idx="4267" formatCode="0">
                  <c:v>119799.57142857143</c:v>
                </c:pt>
                <c:pt idx="4268" formatCode="0">
                  <c:v>119906.85714285714</c:v>
                </c:pt>
                <c:pt idx="4269" formatCode="0">
                  <c:v>120038.76190476191</c:v>
                </c:pt>
                <c:pt idx="4270" formatCode="0">
                  <c:v>120154.19047619047</c:v>
                </c:pt>
                <c:pt idx="4271" formatCode="0">
                  <c:v>120287.57142857143</c:v>
                </c:pt>
                <c:pt idx="4272" formatCode="0">
                  <c:v>120476.66666666667</c:v>
                </c:pt>
                <c:pt idx="4273" formatCode="0">
                  <c:v>120613.09523809524</c:v>
                </c:pt>
                <c:pt idx="4274" formatCode="0">
                  <c:v>120790.66666666667</c:v>
                </c:pt>
                <c:pt idx="4275" formatCode="0">
                  <c:v>120966.57142857143</c:v>
                </c:pt>
                <c:pt idx="4276" formatCode="0">
                  <c:v>121119.09523809524</c:v>
                </c:pt>
                <c:pt idx="4277" formatCode="0">
                  <c:v>121319.61904761905</c:v>
                </c:pt>
                <c:pt idx="4278" formatCode="0">
                  <c:v>121526.71428571429</c:v>
                </c:pt>
                <c:pt idx="4279" formatCode="0">
                  <c:v>121770</c:v>
                </c:pt>
                <c:pt idx="4280" formatCode="0">
                  <c:v>122037.19047619047</c:v>
                </c:pt>
                <c:pt idx="4281" formatCode="0">
                  <c:v>122221.90476190476</c:v>
                </c:pt>
                <c:pt idx="4282" formatCode="0">
                  <c:v>122406.66666666667</c:v>
                </c:pt>
                <c:pt idx="4283" formatCode="0">
                  <c:v>122525.38095238095</c:v>
                </c:pt>
                <c:pt idx="4284" formatCode="0">
                  <c:v>123319.66666666667</c:v>
                </c:pt>
                <c:pt idx="4285" formatCode="0">
                  <c:v>124384.14285714286</c:v>
                </c:pt>
                <c:pt idx="4286" formatCode="0">
                  <c:v>125414.23809523809</c:v>
                </c:pt>
                <c:pt idx="4287" formatCode="0">
                  <c:v>126462.42857142857</c:v>
                </c:pt>
                <c:pt idx="4288" formatCode="0">
                  <c:v>126797.19047619047</c:v>
                </c:pt>
                <c:pt idx="4289" formatCode="0">
                  <c:v>126803.90476190476</c:v>
                </c:pt>
                <c:pt idx="4290" formatCode="0">
                  <c:v>126779.04761904762</c:v>
                </c:pt>
                <c:pt idx="4291" formatCode="0">
                  <c:v>126713.52380952382</c:v>
                </c:pt>
                <c:pt idx="4292" formatCode="0">
                  <c:v>126636.42857142857</c:v>
                </c:pt>
                <c:pt idx="4293" formatCode="0">
                  <c:v>126514.90476190476</c:v>
                </c:pt>
                <c:pt idx="4294" formatCode="0">
                  <c:v>126414.04761904762</c:v>
                </c:pt>
                <c:pt idx="4295" formatCode="0">
                  <c:v>126263.61904761905</c:v>
                </c:pt>
                <c:pt idx="4296" formatCode="0">
                  <c:v>126076.76190476191</c:v>
                </c:pt>
                <c:pt idx="4297" formatCode="0">
                  <c:v>125873.09523809524</c:v>
                </c:pt>
                <c:pt idx="4298" formatCode="0">
                  <c:v>125614.80952380953</c:v>
                </c:pt>
                <c:pt idx="4299" formatCode="0">
                  <c:v>125356</c:v>
                </c:pt>
                <c:pt idx="4300" formatCode="0">
                  <c:v>125095.28571428571</c:v>
                </c:pt>
                <c:pt idx="4301" formatCode="0">
                  <c:v>124786.80952380953</c:v>
                </c:pt>
                <c:pt idx="4302" formatCode="0">
                  <c:v>124479.80952380953</c:v>
                </c:pt>
                <c:pt idx="4303" formatCode="0">
                  <c:v>124211.42857142857</c:v>
                </c:pt>
                <c:pt idx="4304" formatCode="0">
                  <c:v>123958.66666666667</c:v>
                </c:pt>
                <c:pt idx="4305" formatCode="0">
                  <c:v>123713.57142857143</c:v>
                </c:pt>
                <c:pt idx="4306" formatCode="0">
                  <c:v>123480.95238095238</c:v>
                </c:pt>
                <c:pt idx="4307" formatCode="0">
                  <c:v>123270.76190476191</c:v>
                </c:pt>
                <c:pt idx="4308" formatCode="0">
                  <c:v>122418.23809523809</c:v>
                </c:pt>
                <c:pt idx="4309" formatCode="0">
                  <c:v>121912</c:v>
                </c:pt>
                <c:pt idx="4310" formatCode="0">
                  <c:v>121715.61904761905</c:v>
                </c:pt>
                <c:pt idx="4311" formatCode="0">
                  <c:v>121536.33333333333</c:v>
                </c:pt>
                <c:pt idx="4312" formatCode="0">
                  <c:v>121381.33333333333</c:v>
                </c:pt>
                <c:pt idx="4313" formatCode="0">
                  <c:v>121228.28571428571</c:v>
                </c:pt>
                <c:pt idx="4314" formatCode="0">
                  <c:v>121053.23809523809</c:v>
                </c:pt>
                <c:pt idx="4315" formatCode="0">
                  <c:v>120921.38095238095</c:v>
                </c:pt>
                <c:pt idx="4316" formatCode="0">
                  <c:v>120848.66666666667</c:v>
                </c:pt>
                <c:pt idx="4317" formatCode="0">
                  <c:v>120795</c:v>
                </c:pt>
                <c:pt idx="4318" formatCode="0">
                  <c:v>120794.52380952382</c:v>
                </c:pt>
                <c:pt idx="4319" formatCode="0">
                  <c:v>120824.38095238095</c:v>
                </c:pt>
                <c:pt idx="4320" formatCode="0">
                  <c:v>120859</c:v>
                </c:pt>
                <c:pt idx="4321" formatCode="0">
                  <c:v>120893.33333333333</c:v>
                </c:pt>
                <c:pt idx="4322" formatCode="0">
                  <c:v>120937</c:v>
                </c:pt>
                <c:pt idx="4323" formatCode="0">
                  <c:v>121025.71428571429</c:v>
                </c:pt>
                <c:pt idx="4324" formatCode="0">
                  <c:v>121090.23809523809</c:v>
                </c:pt>
                <c:pt idx="4325" formatCode="0">
                  <c:v>121186.61904761905</c:v>
                </c:pt>
                <c:pt idx="4326" formatCode="0">
                  <c:v>121283.57142857143</c:v>
                </c:pt>
                <c:pt idx="4327" formatCode="0">
                  <c:v>121388.19047619047</c:v>
                </c:pt>
                <c:pt idx="4328" formatCode="0">
                  <c:v>121072.28571428571</c:v>
                </c:pt>
                <c:pt idx="4329" formatCode="0">
                  <c:v>121095.95238095238</c:v>
                </c:pt>
                <c:pt idx="4330" formatCode="0">
                  <c:v>121491.57142857143</c:v>
                </c:pt>
                <c:pt idx="4331" formatCode="0">
                  <c:v>121909</c:v>
                </c:pt>
                <c:pt idx="4332" formatCode="0">
                  <c:v>122349.28571428571</c:v>
                </c:pt>
                <c:pt idx="4333" formatCode="0">
                  <c:v>122819.19047619047</c:v>
                </c:pt>
                <c:pt idx="4334" formatCode="0">
                  <c:v>123351.52380952382</c:v>
                </c:pt>
                <c:pt idx="4335" formatCode="0">
                  <c:v>123916.76190476191</c:v>
                </c:pt>
                <c:pt idx="4336" formatCode="0">
                  <c:v>124415.66666666667</c:v>
                </c:pt>
                <c:pt idx="4337" formatCode="0">
                  <c:v>124883</c:v>
                </c:pt>
                <c:pt idx="4338" formatCode="0">
                  <c:v>125371.85714285714</c:v>
                </c:pt>
                <c:pt idx="4339" formatCode="0">
                  <c:v>125845.57142857143</c:v>
                </c:pt>
                <c:pt idx="4340" formatCode="0">
                  <c:v>126295.76190476191</c:v>
                </c:pt>
                <c:pt idx="4341" formatCode="0">
                  <c:v>126742.04761904762</c:v>
                </c:pt>
                <c:pt idx="4342" formatCode="0">
                  <c:v>127186.95238095238</c:v>
                </c:pt>
                <c:pt idx="4343" formatCode="0">
                  <c:v>127664.61904761905</c:v>
                </c:pt>
                <c:pt idx="4344" formatCode="0">
                  <c:v>128154.09523809524</c:v>
                </c:pt>
                <c:pt idx="4345" formatCode="0">
                  <c:v>128644.47619047618</c:v>
                </c:pt>
                <c:pt idx="4346" formatCode="0">
                  <c:v>129136.66666666667</c:v>
                </c:pt>
                <c:pt idx="4347" formatCode="0">
                  <c:v>129709.33333333333</c:v>
                </c:pt>
                <c:pt idx="4348" formatCode="0">
                  <c:v>130281.28571428571</c:v>
                </c:pt>
                <c:pt idx="4349" formatCode="0">
                  <c:v>131232.90476190476</c:v>
                </c:pt>
                <c:pt idx="4350" formatCode="0">
                  <c:v>132507.47619047618</c:v>
                </c:pt>
                <c:pt idx="4351" formatCode="0">
                  <c:v>133843.76190476189</c:v>
                </c:pt>
                <c:pt idx="4352" formatCode="0">
                  <c:v>134527.80952380953</c:v>
                </c:pt>
                <c:pt idx="4353" formatCode="0">
                  <c:v>134862.85714285713</c:v>
                </c:pt>
                <c:pt idx="4354" formatCode="0">
                  <c:v>135268.47619047618</c:v>
                </c:pt>
                <c:pt idx="4355" formatCode="0">
                  <c:v>135643.33333333334</c:v>
                </c:pt>
                <c:pt idx="4356" formatCode="0">
                  <c:v>136025.28571428571</c:v>
                </c:pt>
                <c:pt idx="4357" formatCode="0">
                  <c:v>136418.14285714287</c:v>
                </c:pt>
                <c:pt idx="4358" formatCode="0">
                  <c:v>136793.14285714287</c:v>
                </c:pt>
                <c:pt idx="4359" formatCode="0">
                  <c:v>137187.38095238095</c:v>
                </c:pt>
                <c:pt idx="4360" formatCode="0">
                  <c:v>137563.95238095237</c:v>
                </c:pt>
                <c:pt idx="4361" formatCode="0">
                  <c:v>137990.19047619047</c:v>
                </c:pt>
                <c:pt idx="4362" formatCode="0">
                  <c:v>138506.42857142858</c:v>
                </c:pt>
                <c:pt idx="4363" formatCode="0">
                  <c:v>139127.76190476189</c:v>
                </c:pt>
                <c:pt idx="4364" formatCode="0">
                  <c:v>139833.38095238095</c:v>
                </c:pt>
                <c:pt idx="4365" formatCode="0">
                  <c:v>140507.95238095237</c:v>
                </c:pt>
                <c:pt idx="4366" formatCode="0">
                  <c:v>141144.76190476189</c:v>
                </c:pt>
                <c:pt idx="4367" formatCode="0">
                  <c:v>141743.76190476189</c:v>
                </c:pt>
                <c:pt idx="4368" formatCode="0">
                  <c:v>142255.90476190476</c:v>
                </c:pt>
                <c:pt idx="4369" formatCode="0">
                  <c:v>142753.80952380953</c:v>
                </c:pt>
                <c:pt idx="4370" formatCode="0">
                  <c:v>143365.95238095237</c:v>
                </c:pt>
                <c:pt idx="4371" formatCode="0">
                  <c:v>143193.04761904763</c:v>
                </c:pt>
                <c:pt idx="4372" formatCode="0">
                  <c:v>142563.28571428571</c:v>
                </c:pt>
                <c:pt idx="4373" formatCode="0">
                  <c:v>142697.66666666666</c:v>
                </c:pt>
                <c:pt idx="4374" formatCode="0">
                  <c:v>143201.09523809524</c:v>
                </c:pt>
                <c:pt idx="4375" formatCode="0">
                  <c:v>143666.38095238095</c:v>
                </c:pt>
                <c:pt idx="4376" formatCode="0">
                  <c:v>144186.66666666666</c:v>
                </c:pt>
                <c:pt idx="4377" formatCode="0">
                  <c:v>144707.76190476189</c:v>
                </c:pt>
                <c:pt idx="4378" formatCode="0">
                  <c:v>145250.04761904763</c:v>
                </c:pt>
                <c:pt idx="4379" formatCode="0">
                  <c:v>145860.14285714287</c:v>
                </c:pt>
                <c:pt idx="4380" formatCode="0">
                  <c:v>146475.04761904763</c:v>
                </c:pt>
                <c:pt idx="4381" formatCode="0">
                  <c:v>147234.09523809524</c:v>
                </c:pt>
                <c:pt idx="4382" formatCode="0">
                  <c:v>148014.23809523811</c:v>
                </c:pt>
                <c:pt idx="4383" formatCode="0">
                  <c:v>148760</c:v>
                </c:pt>
                <c:pt idx="4384" formatCode="0">
                  <c:v>149451.42857142858</c:v>
                </c:pt>
                <c:pt idx="4385" formatCode="0">
                  <c:v>150053.04761904763</c:v>
                </c:pt>
                <c:pt idx="4386" formatCode="0">
                  <c:v>150652.42857142858</c:v>
                </c:pt>
                <c:pt idx="4387" formatCode="0">
                  <c:v>151264.19047619047</c:v>
                </c:pt>
                <c:pt idx="4388" formatCode="0">
                  <c:v>151893.57142857142</c:v>
                </c:pt>
                <c:pt idx="4389" formatCode="0">
                  <c:v>152531.04761904763</c:v>
                </c:pt>
                <c:pt idx="4390" formatCode="0">
                  <c:v>153177.71428571429</c:v>
                </c:pt>
                <c:pt idx="4391" formatCode="0">
                  <c:v>153791.90476190476</c:v>
                </c:pt>
                <c:pt idx="4392" formatCode="0">
                  <c:v>155170.80952380953</c:v>
                </c:pt>
                <c:pt idx="4393" formatCode="0">
                  <c:v>156943.85714285713</c:v>
                </c:pt>
                <c:pt idx="4394" formatCode="0">
                  <c:v>158001.80952380953</c:v>
                </c:pt>
                <c:pt idx="4395" formatCode="0">
                  <c:v>158672.33333333334</c:v>
                </c:pt>
                <c:pt idx="4396" formatCode="0">
                  <c:v>159394.57142857142</c:v>
                </c:pt>
                <c:pt idx="4397" formatCode="0">
                  <c:v>160074.76190476189</c:v>
                </c:pt>
                <c:pt idx="4398" formatCode="0">
                  <c:v>160756.04761904763</c:v>
                </c:pt>
                <c:pt idx="4399" formatCode="0">
                  <c:v>161429.80952380953</c:v>
                </c:pt>
                <c:pt idx="4400" formatCode="0">
                  <c:v>162068.66666666666</c:v>
                </c:pt>
                <c:pt idx="4401" formatCode="0">
                  <c:v>162649.90476190476</c:v>
                </c:pt>
                <c:pt idx="4402" formatCode="0">
                  <c:v>163176.42857142858</c:v>
                </c:pt>
                <c:pt idx="4403" formatCode="0">
                  <c:v>163676.95238095237</c:v>
                </c:pt>
                <c:pt idx="4404" formatCode="0">
                  <c:v>164124.66666666666</c:v>
                </c:pt>
                <c:pt idx="4405" formatCode="0">
                  <c:v>164549.71428571429</c:v>
                </c:pt>
                <c:pt idx="4406" formatCode="0">
                  <c:v>164974.23809523811</c:v>
                </c:pt>
                <c:pt idx="4407" formatCode="0">
                  <c:v>165471.71428571429</c:v>
                </c:pt>
                <c:pt idx="4408" formatCode="0">
                  <c:v>166031.38095238095</c:v>
                </c:pt>
                <c:pt idx="4409" formatCode="0">
                  <c:v>166606.47619047618</c:v>
                </c:pt>
                <c:pt idx="4410" formatCode="0">
                  <c:v>167201.42857142858</c:v>
                </c:pt>
                <c:pt idx="4411" formatCode="0">
                  <c:v>167823</c:v>
                </c:pt>
                <c:pt idx="4412" formatCode="0">
                  <c:v>168399.71428571429</c:v>
                </c:pt>
                <c:pt idx="4413" formatCode="0">
                  <c:v>168325.85714285713</c:v>
                </c:pt>
                <c:pt idx="4414" formatCode="0">
                  <c:v>167803.33333333334</c:v>
                </c:pt>
                <c:pt idx="4415" formatCode="0">
                  <c:v>167890.28571428571</c:v>
                </c:pt>
                <c:pt idx="4416" formatCode="0">
                  <c:v>168314</c:v>
                </c:pt>
                <c:pt idx="4417" formatCode="0">
                  <c:v>168660.42857142858</c:v>
                </c:pt>
                <c:pt idx="4418" formatCode="0">
                  <c:v>168978.38095238095</c:v>
                </c:pt>
                <c:pt idx="4419" formatCode="0">
                  <c:v>169287.57142857142</c:v>
                </c:pt>
                <c:pt idx="4420" formatCode="0">
                  <c:v>169623.57142857142</c:v>
                </c:pt>
                <c:pt idx="4421" formatCode="0">
                  <c:v>169964.23809523811</c:v>
                </c:pt>
                <c:pt idx="4422" formatCode="0">
                  <c:v>170372.76190476189</c:v>
                </c:pt>
                <c:pt idx="4423" formatCode="0">
                  <c:v>170697.76190476189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553016"/>
        <c:axId val="305557720"/>
      </c:lineChart>
      <c:dateAx>
        <c:axId val="30555301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5557720"/>
        <c:crosses val="autoZero"/>
        <c:auto val="1"/>
        <c:lblOffset val="100"/>
        <c:baseTimeUnit val="days"/>
        <c:majorUnit val="4"/>
        <c:majorTimeUnit val="years"/>
      </c:dateAx>
      <c:valAx>
        <c:axId val="30555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r>
                  <a:rPr lang="en-US"/>
                  <a:t>Contracts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305553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>
          <a:solidFill>
            <a:sysClr val="windowText" lastClr="000000"/>
          </a:solidFill>
          <a:latin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62915946372888"/>
          <c:y val="3.7660377787692559E-2"/>
          <c:w val="0.84545037403693846"/>
          <c:h val="0.70343264602519173"/>
        </c:manualLayout>
      </c:layout>
      <c:areaChart>
        <c:grouping val="stacked"/>
        <c:varyColors val="0"/>
        <c:ser>
          <c:idx val="0"/>
          <c:order val="1"/>
          <c:spPr>
            <a:noFill/>
            <a:ln>
              <a:noFill/>
            </a:ln>
          </c:spPr>
          <c:val>
            <c:numRef>
              <c:f>'[2]All Milk Price'!$P$4:$P$405</c:f>
              <c:numCache>
                <c:formatCode>General</c:formatCode>
                <c:ptCount val="402"/>
                <c:pt idx="0">
                  <c:v>4.8865250000000007</c:v>
                </c:pt>
                <c:pt idx="1">
                  <c:v>4.7710017500000008</c:v>
                </c:pt>
                <c:pt idx="2">
                  <c:v>4.6593344999999999</c:v>
                </c:pt>
                <c:pt idx="3">
                  <c:v>4.6727924999999999</c:v>
                </c:pt>
                <c:pt idx="4">
                  <c:v>4.8483304999999994</c:v>
                </c:pt>
                <c:pt idx="5">
                  <c:v>5.0459990000000001</c:v>
                </c:pt>
                <c:pt idx="6">
                  <c:v>5.4753634999999994</c:v>
                </c:pt>
                <c:pt idx="7">
                  <c:v>5.6468555</c:v>
                </c:pt>
                <c:pt idx="8">
                  <c:v>6.0725034999999998</c:v>
                </c:pt>
                <c:pt idx="9">
                  <c:v>6.2060424999999997</c:v>
                </c:pt>
                <c:pt idx="10">
                  <c:v>6.1830152499999995</c:v>
                </c:pt>
                <c:pt idx="11">
                  <c:v>6.1604519999999994</c:v>
                </c:pt>
                <c:pt idx="12">
                  <c:v>6.0925124999999998</c:v>
                </c:pt>
                <c:pt idx="13">
                  <c:v>6.0847715000000004</c:v>
                </c:pt>
                <c:pt idx="14">
                  <c:v>6.0427805000000001</c:v>
                </c:pt>
                <c:pt idx="15">
                  <c:v>6.047787500000001</c:v>
                </c:pt>
                <c:pt idx="16">
                  <c:v>6.1566824999999996</c:v>
                </c:pt>
                <c:pt idx="17">
                  <c:v>5.9039109999999999</c:v>
                </c:pt>
                <c:pt idx="18">
                  <c:v>5.7735114999999997</c:v>
                </c:pt>
                <c:pt idx="19">
                  <c:v>5.462961</c:v>
                </c:pt>
                <c:pt idx="20">
                  <c:v>5.0545004999999996</c:v>
                </c:pt>
                <c:pt idx="21">
                  <c:v>4.9177605</c:v>
                </c:pt>
                <c:pt idx="22">
                  <c:v>4.8018797499999994</c:v>
                </c:pt>
                <c:pt idx="23">
                  <c:v>4.8727169999999997</c:v>
                </c:pt>
                <c:pt idx="24">
                  <c:v>5.1356070000000003</c:v>
                </c:pt>
                <c:pt idx="25">
                  <c:v>5.0100569999999998</c:v>
                </c:pt>
                <c:pt idx="26">
                  <c:v>4.9789929999999991</c:v>
                </c:pt>
                <c:pt idx="27">
                  <c:v>5.1581972499999997</c:v>
                </c:pt>
                <c:pt idx="28">
                  <c:v>5.3218895000000002</c:v>
                </c:pt>
                <c:pt idx="29">
                  <c:v>5.1399804999999992</c:v>
                </c:pt>
                <c:pt idx="30">
                  <c:v>4.9754395000000002</c:v>
                </c:pt>
                <c:pt idx="31">
                  <c:v>4.6054895</c:v>
                </c:pt>
                <c:pt idx="32">
                  <c:v>4.4351050000000001</c:v>
                </c:pt>
                <c:pt idx="33">
                  <c:v>4.2163345000000003</c:v>
                </c:pt>
                <c:pt idx="34">
                  <c:v>4.4759615000000004</c:v>
                </c:pt>
                <c:pt idx="35">
                  <c:v>4.6908424999999996</c:v>
                </c:pt>
                <c:pt idx="36">
                  <c:v>4.8900725000000005</c:v>
                </c:pt>
                <c:pt idx="37">
                  <c:v>5.1232800000000003</c:v>
                </c:pt>
                <c:pt idx="38">
                  <c:v>5.2247574999999999</c:v>
                </c:pt>
                <c:pt idx="39">
                  <c:v>5.5410045000000006</c:v>
                </c:pt>
                <c:pt idx="40">
                  <c:v>5.7184834999999996</c:v>
                </c:pt>
                <c:pt idx="41">
                  <c:v>5.6850989999999992</c:v>
                </c:pt>
                <c:pt idx="42">
                  <c:v>5.8005585000000002</c:v>
                </c:pt>
                <c:pt idx="43">
                  <c:v>6.4214205</c:v>
                </c:pt>
                <c:pt idx="44">
                  <c:v>6.3554904999999993</c:v>
                </c:pt>
                <c:pt idx="45">
                  <c:v>6.2165604999999999</c:v>
                </c:pt>
                <c:pt idx="46">
                  <c:v>6.1387762499999994</c:v>
                </c:pt>
                <c:pt idx="47">
                  <c:v>6.07151</c:v>
                </c:pt>
                <c:pt idx="48">
                  <c:v>5.958755</c:v>
                </c:pt>
                <c:pt idx="49">
                  <c:v>5.9641929999999999</c:v>
                </c:pt>
                <c:pt idx="50">
                  <c:v>6.0677629999999994</c:v>
                </c:pt>
                <c:pt idx="51">
                  <c:v>6.1576837499999995</c:v>
                </c:pt>
                <c:pt idx="52">
                  <c:v>6.1907824999999992</c:v>
                </c:pt>
                <c:pt idx="53">
                  <c:v>6.0296084999999993</c:v>
                </c:pt>
                <c:pt idx="54">
                  <c:v>5.8168604999999989</c:v>
                </c:pt>
                <c:pt idx="55">
                  <c:v>5.464121500000001</c:v>
                </c:pt>
                <c:pt idx="56">
                  <c:v>5.2049554999999996</c:v>
                </c:pt>
                <c:pt idx="57">
                  <c:v>5.0101750000000003</c:v>
                </c:pt>
                <c:pt idx="58">
                  <c:v>4.843665249999999</c:v>
                </c:pt>
                <c:pt idx="59">
                  <c:v>4.8718835</c:v>
                </c:pt>
                <c:pt idx="60">
                  <c:v>4.9266675000000006</c:v>
                </c:pt>
                <c:pt idx="61">
                  <c:v>4.8625284999999998</c:v>
                </c:pt>
                <c:pt idx="62">
                  <c:v>4.8625255000000003</c:v>
                </c:pt>
                <c:pt idx="63">
                  <c:v>4.8708775000000006</c:v>
                </c:pt>
                <c:pt idx="64">
                  <c:v>4.9338195000000002</c:v>
                </c:pt>
                <c:pt idx="65">
                  <c:v>4.7643197500000003</c:v>
                </c:pt>
                <c:pt idx="66">
                  <c:v>4.70716</c:v>
                </c:pt>
                <c:pt idx="67">
                  <c:v>4.4489925000000001</c:v>
                </c:pt>
                <c:pt idx="68">
                  <c:v>4.3839625</c:v>
                </c:pt>
                <c:pt idx="69">
                  <c:v>4.2905774999999995</c:v>
                </c:pt>
                <c:pt idx="70">
                  <c:v>4.35152275</c:v>
                </c:pt>
                <c:pt idx="71">
                  <c:v>4.4485520000000003</c:v>
                </c:pt>
                <c:pt idx="72">
                  <c:v>4.5834884999999996</c:v>
                </c:pt>
                <c:pt idx="73">
                  <c:v>4.6238454999999998</c:v>
                </c:pt>
                <c:pt idx="74">
                  <c:v>4.6372665</c:v>
                </c:pt>
                <c:pt idx="75">
                  <c:v>4.5614800000000004</c:v>
                </c:pt>
                <c:pt idx="76">
                  <c:v>4.597547500000001</c:v>
                </c:pt>
                <c:pt idx="77">
                  <c:v>4.4944089999999992</c:v>
                </c:pt>
                <c:pt idx="78">
                  <c:v>4.1600605000000002</c:v>
                </c:pt>
                <c:pt idx="79">
                  <c:v>3.8339989999999999</c:v>
                </c:pt>
                <c:pt idx="80">
                  <c:v>3.4775849999999995</c:v>
                </c:pt>
                <c:pt idx="81">
                  <c:v>3.4027794999999998</c:v>
                </c:pt>
                <c:pt idx="82">
                  <c:v>3.4346729999999996</c:v>
                </c:pt>
                <c:pt idx="83">
                  <c:v>3.4894144999999996</c:v>
                </c:pt>
                <c:pt idx="84">
                  <c:v>3.4798545000000001</c:v>
                </c:pt>
                <c:pt idx="85">
                  <c:v>3.4226312499999998</c:v>
                </c:pt>
                <c:pt idx="86">
                  <c:v>3.475196</c:v>
                </c:pt>
                <c:pt idx="87">
                  <c:v>3.7139907499999998</c:v>
                </c:pt>
                <c:pt idx="88">
                  <c:v>4.0945474999999991</c:v>
                </c:pt>
                <c:pt idx="89">
                  <c:v>3.9978045</c:v>
                </c:pt>
                <c:pt idx="90">
                  <c:v>3.8764455</c:v>
                </c:pt>
                <c:pt idx="91">
                  <c:v>3.6870510000000003</c:v>
                </c:pt>
                <c:pt idx="92">
                  <c:v>3.8522224999999999</c:v>
                </c:pt>
                <c:pt idx="93">
                  <c:v>3.9042895000000004</c:v>
                </c:pt>
                <c:pt idx="94">
                  <c:v>4.0019105000000001</c:v>
                </c:pt>
                <c:pt idx="95">
                  <c:v>4.2586614999999997</c:v>
                </c:pt>
                <c:pt idx="96">
                  <c:v>4.1716405000000005</c:v>
                </c:pt>
                <c:pt idx="97">
                  <c:v>4.2891360000000001</c:v>
                </c:pt>
                <c:pt idx="98">
                  <c:v>4.3717074999999994</c:v>
                </c:pt>
                <c:pt idx="99">
                  <c:v>4.6109540000000004</c:v>
                </c:pt>
                <c:pt idx="100">
                  <c:v>4.9369525000000003</c:v>
                </c:pt>
                <c:pt idx="101">
                  <c:v>5.5637205000000005</c:v>
                </c:pt>
                <c:pt idx="102">
                  <c:v>6.1366605000000005</c:v>
                </c:pt>
                <c:pt idx="103">
                  <c:v>6.0606450000000001</c:v>
                </c:pt>
                <c:pt idx="104">
                  <c:v>5.9264250000000009</c:v>
                </c:pt>
                <c:pt idx="105">
                  <c:v>5.9144640000000006</c:v>
                </c:pt>
                <c:pt idx="106">
                  <c:v>5.8456632499999994</c:v>
                </c:pt>
                <c:pt idx="107">
                  <c:v>5.8775244999999998</c:v>
                </c:pt>
                <c:pt idx="108">
                  <c:v>5.9442200000000005</c:v>
                </c:pt>
                <c:pt idx="109">
                  <c:v>5.9494242500000007</c:v>
                </c:pt>
                <c:pt idx="110">
                  <c:v>6.0158145000000003</c:v>
                </c:pt>
                <c:pt idx="111">
                  <c:v>5.8972555</c:v>
                </c:pt>
                <c:pt idx="112">
                  <c:v>5.7882645000000004</c:v>
                </c:pt>
                <c:pt idx="113">
                  <c:v>5.6096515</c:v>
                </c:pt>
                <c:pt idx="114">
                  <c:v>5.4677964999999995</c:v>
                </c:pt>
                <c:pt idx="115">
                  <c:v>5.1515605000000004</c:v>
                </c:pt>
                <c:pt idx="116">
                  <c:v>5.2180469999999994</c:v>
                </c:pt>
                <c:pt idx="117">
                  <c:v>4.9986005000000002</c:v>
                </c:pt>
                <c:pt idx="118">
                  <c:v>5.0244365000000002</c:v>
                </c:pt>
                <c:pt idx="119">
                  <c:v>5.0568904999999997</c:v>
                </c:pt>
                <c:pt idx="120">
                  <c:v>5.0019825000000004</c:v>
                </c:pt>
                <c:pt idx="121">
                  <c:v>5.0292957499999993</c:v>
                </c:pt>
                <c:pt idx="122">
                  <c:v>5.0940410000000007</c:v>
                </c:pt>
                <c:pt idx="123">
                  <c:v>5.3742755000000004</c:v>
                </c:pt>
                <c:pt idx="124">
                  <c:v>5.5497160000000001</c:v>
                </c:pt>
                <c:pt idx="125">
                  <c:v>5.3904092499999994</c:v>
                </c:pt>
                <c:pt idx="126">
                  <c:v>5.3219865000000004</c:v>
                </c:pt>
                <c:pt idx="127">
                  <c:v>5.1779725000000001</c:v>
                </c:pt>
                <c:pt idx="128">
                  <c:v>5.0618659999999993</c:v>
                </c:pt>
                <c:pt idx="129">
                  <c:v>4.9162714999999997</c:v>
                </c:pt>
                <c:pt idx="130">
                  <c:v>4.7986825</c:v>
                </c:pt>
                <c:pt idx="131">
                  <c:v>4.8310754999999999</c:v>
                </c:pt>
                <c:pt idx="132">
                  <c:v>4.7947104999999999</c:v>
                </c:pt>
                <c:pt idx="133">
                  <c:v>4.8539979999999998</c:v>
                </c:pt>
                <c:pt idx="134">
                  <c:v>4.9415915000000004</c:v>
                </c:pt>
                <c:pt idx="135">
                  <c:v>5.0579960000000002</c:v>
                </c:pt>
                <c:pt idx="136">
                  <c:v>4.9924444999999995</c:v>
                </c:pt>
                <c:pt idx="137">
                  <c:v>4.8055605000000003</c:v>
                </c:pt>
                <c:pt idx="138">
                  <c:v>4.6741504999999997</c:v>
                </c:pt>
                <c:pt idx="139">
                  <c:v>4.7751984999999992</c:v>
                </c:pt>
                <c:pt idx="140">
                  <c:v>4.9760834999999997</c:v>
                </c:pt>
                <c:pt idx="141">
                  <c:v>4.7918225000000003</c:v>
                </c:pt>
                <c:pt idx="142">
                  <c:v>4.7317217500000002</c:v>
                </c:pt>
                <c:pt idx="143">
                  <c:v>4.7524289999999993</c:v>
                </c:pt>
                <c:pt idx="144">
                  <c:v>4.8764699999999994</c:v>
                </c:pt>
                <c:pt idx="145">
                  <c:v>4.9655757500000002</c:v>
                </c:pt>
                <c:pt idx="146">
                  <c:v>4.9704375000000001</c:v>
                </c:pt>
                <c:pt idx="147">
                  <c:v>5.0075664999999994</c:v>
                </c:pt>
                <c:pt idx="148">
                  <c:v>5.1963015000000006</c:v>
                </c:pt>
                <c:pt idx="149">
                  <c:v>5.0753985000000004</c:v>
                </c:pt>
                <c:pt idx="150">
                  <c:v>4.7832895000000004</c:v>
                </c:pt>
                <c:pt idx="151">
                  <c:v>4.6068604999999998</c:v>
                </c:pt>
                <c:pt idx="152">
                  <c:v>4.5676975000000004</c:v>
                </c:pt>
                <c:pt idx="153">
                  <c:v>4.5422199999999995</c:v>
                </c:pt>
                <c:pt idx="154">
                  <c:v>4.5151690000000002</c:v>
                </c:pt>
                <c:pt idx="155">
                  <c:v>4.5675559999999997</c:v>
                </c:pt>
                <c:pt idx="156">
                  <c:v>4.6374089999999999</c:v>
                </c:pt>
                <c:pt idx="157">
                  <c:v>4.6262552499999998</c:v>
                </c:pt>
                <c:pt idx="158">
                  <c:v>4.7518254999999998</c:v>
                </c:pt>
                <c:pt idx="159">
                  <c:v>4.8875935000000004</c:v>
                </c:pt>
                <c:pt idx="160">
                  <c:v>5.0252175000000001</c:v>
                </c:pt>
                <c:pt idx="161">
                  <c:v>5.0412319999999999</c:v>
                </c:pt>
                <c:pt idx="162">
                  <c:v>5.2969305000000002</c:v>
                </c:pt>
                <c:pt idx="163">
                  <c:v>5.1789299999999994</c:v>
                </c:pt>
                <c:pt idx="164">
                  <c:v>5.0209279999999996</c:v>
                </c:pt>
                <c:pt idx="165">
                  <c:v>5.0903285</c:v>
                </c:pt>
                <c:pt idx="166">
                  <c:v>5.2758625000000006</c:v>
                </c:pt>
                <c:pt idx="167">
                  <c:v>5.5561365</c:v>
                </c:pt>
                <c:pt idx="168">
                  <c:v>5.5760544999999997</c:v>
                </c:pt>
                <c:pt idx="169">
                  <c:v>5.7038267500000002</c:v>
                </c:pt>
                <c:pt idx="170">
                  <c:v>5.6772970000000011</c:v>
                </c:pt>
                <c:pt idx="171">
                  <c:v>5.6259575000000002</c:v>
                </c:pt>
                <c:pt idx="172">
                  <c:v>5.6394500000000001</c:v>
                </c:pt>
                <c:pt idx="173">
                  <c:v>5.4617007499999994</c:v>
                </c:pt>
                <c:pt idx="174">
                  <c:v>5.0039075000000004</c:v>
                </c:pt>
                <c:pt idx="175">
                  <c:v>4.8566634999999998</c:v>
                </c:pt>
                <c:pt idx="176">
                  <c:v>4.8228770000000001</c:v>
                </c:pt>
                <c:pt idx="177">
                  <c:v>4.6741834999999998</c:v>
                </c:pt>
                <c:pt idx="178">
                  <c:v>4.5819072499999995</c:v>
                </c:pt>
                <c:pt idx="179">
                  <c:v>4.7025889999999997</c:v>
                </c:pt>
                <c:pt idx="180">
                  <c:v>4.7285620000000002</c:v>
                </c:pt>
                <c:pt idx="181">
                  <c:v>4.7970887500000003</c:v>
                </c:pt>
                <c:pt idx="182">
                  <c:v>4.8977994999999996</c:v>
                </c:pt>
                <c:pt idx="183">
                  <c:v>4.9768350000000003</c:v>
                </c:pt>
                <c:pt idx="184">
                  <c:v>5.1243704999999995</c:v>
                </c:pt>
                <c:pt idx="185">
                  <c:v>5.2177699999999998</c:v>
                </c:pt>
                <c:pt idx="186">
                  <c:v>5.3981534999999994</c:v>
                </c:pt>
                <c:pt idx="187">
                  <c:v>5.3119294999999997</c:v>
                </c:pt>
                <c:pt idx="188">
                  <c:v>5.4844314999999995</c:v>
                </c:pt>
                <c:pt idx="189">
                  <c:v>5.6312220000000002</c:v>
                </c:pt>
                <c:pt idx="190">
                  <c:v>5.8195332500000001</c:v>
                </c:pt>
                <c:pt idx="191">
                  <c:v>6.1420604999999995</c:v>
                </c:pt>
                <c:pt idx="192">
                  <c:v>6.1970324999999997</c:v>
                </c:pt>
                <c:pt idx="193">
                  <c:v>6.4553010000000004</c:v>
                </c:pt>
                <c:pt idx="194">
                  <c:v>6.5757075</c:v>
                </c:pt>
                <c:pt idx="195">
                  <c:v>7.2469997499999996</c:v>
                </c:pt>
                <c:pt idx="196">
                  <c:v>7.7112119999999997</c:v>
                </c:pt>
                <c:pt idx="197">
                  <c:v>7.6864625000000002</c:v>
                </c:pt>
                <c:pt idx="198">
                  <c:v>7.9098489999999986</c:v>
                </c:pt>
                <c:pt idx="199">
                  <c:v>7.8559355000000002</c:v>
                </c:pt>
                <c:pt idx="200">
                  <c:v>7.1515635</c:v>
                </c:pt>
                <c:pt idx="201">
                  <c:v>6.1193045000000001</c:v>
                </c:pt>
                <c:pt idx="202">
                  <c:v>5.9331710000000006</c:v>
                </c:pt>
                <c:pt idx="203">
                  <c:v>5.9344294999999994</c:v>
                </c:pt>
                <c:pt idx="204">
                  <c:v>6.1099120000000005</c:v>
                </c:pt>
                <c:pt idx="205">
                  <c:v>6.2956622499999995</c:v>
                </c:pt>
                <c:pt idx="206">
                  <c:v>6.5923164999999999</c:v>
                </c:pt>
                <c:pt idx="207">
                  <c:v>6.8082022500000008</c:v>
                </c:pt>
                <c:pt idx="208">
                  <c:v>6.8309620000000004</c:v>
                </c:pt>
                <c:pt idx="209">
                  <c:v>6.4175077500000004</c:v>
                </c:pt>
                <c:pt idx="210">
                  <c:v>6.0522355000000001</c:v>
                </c:pt>
                <c:pt idx="211">
                  <c:v>6.0682499999999999</c:v>
                </c:pt>
                <c:pt idx="212">
                  <c:v>6.1550764999999998</c:v>
                </c:pt>
                <c:pt idx="213">
                  <c:v>5.8185874999999996</c:v>
                </c:pt>
                <c:pt idx="214">
                  <c:v>5.7679104999999993</c:v>
                </c:pt>
                <c:pt idx="215">
                  <c:v>5.6779454999999999</c:v>
                </c:pt>
                <c:pt idx="216">
                  <c:v>5.6088434999999999</c:v>
                </c:pt>
                <c:pt idx="217">
                  <c:v>5.5248127499999997</c:v>
                </c:pt>
                <c:pt idx="218">
                  <c:v>5.3693099999999996</c:v>
                </c:pt>
                <c:pt idx="219">
                  <c:v>5.21255325</c:v>
                </c:pt>
                <c:pt idx="220">
                  <c:v>5.0486924999999996</c:v>
                </c:pt>
                <c:pt idx="221">
                  <c:v>5.0339545000000001</c:v>
                </c:pt>
                <c:pt idx="222">
                  <c:v>5.0432024999999996</c:v>
                </c:pt>
                <c:pt idx="223">
                  <c:v>4.2881425000000002</c:v>
                </c:pt>
                <c:pt idx="224">
                  <c:v>4.0982465000000001</c:v>
                </c:pt>
                <c:pt idx="225">
                  <c:v>4.2531429999999997</c:v>
                </c:pt>
                <c:pt idx="226">
                  <c:v>4.2685362500000004</c:v>
                </c:pt>
                <c:pt idx="227">
                  <c:v>4.3074294999999996</c:v>
                </c:pt>
                <c:pt idx="228">
                  <c:v>4.3201175000000003</c:v>
                </c:pt>
                <c:pt idx="229">
                  <c:v>4.3269345000000001</c:v>
                </c:pt>
                <c:pt idx="230">
                  <c:v>4.3168474999999997</c:v>
                </c:pt>
                <c:pt idx="231">
                  <c:v>4.3524614999999995</c:v>
                </c:pt>
                <c:pt idx="232">
                  <c:v>4.3750715000000007</c:v>
                </c:pt>
                <c:pt idx="233">
                  <c:v>4.2083107499999999</c:v>
                </c:pt>
                <c:pt idx="234">
                  <c:v>3.9368219999999998</c:v>
                </c:pt>
                <c:pt idx="235">
                  <c:v>4.0656344999999998</c:v>
                </c:pt>
                <c:pt idx="236">
                  <c:v>4.0393499999999998</c:v>
                </c:pt>
                <c:pt idx="237">
                  <c:v>4.0302864999999999</c:v>
                </c:pt>
                <c:pt idx="238">
                  <c:v>3.97186225</c:v>
                </c:pt>
                <c:pt idx="239">
                  <c:v>4.0245960000000007</c:v>
                </c:pt>
                <c:pt idx="240">
                  <c:v>4.2913114999999999</c:v>
                </c:pt>
                <c:pt idx="241">
                  <c:v>4.4323292499999996</c:v>
                </c:pt>
                <c:pt idx="242">
                  <c:v>4.5321990000000003</c:v>
                </c:pt>
                <c:pt idx="243">
                  <c:v>4.6046227500000008</c:v>
                </c:pt>
                <c:pt idx="244">
                  <c:v>4.8595237499999993</c:v>
                </c:pt>
                <c:pt idx="245">
                  <c:v>4.5192122499999998</c:v>
                </c:pt>
                <c:pt idx="246">
                  <c:v>4.1014082499999995</c:v>
                </c:pt>
                <c:pt idx="247">
                  <c:v>3.9483034999999997</c:v>
                </c:pt>
                <c:pt idx="248">
                  <c:v>4.1886812500000001</c:v>
                </c:pt>
                <c:pt idx="249">
                  <c:v>4.3493839999999997</c:v>
                </c:pt>
                <c:pt idx="250">
                  <c:v>4.5236772500000004</c:v>
                </c:pt>
                <c:pt idx="251">
                  <c:v>4.7803335000000002</c:v>
                </c:pt>
                <c:pt idx="252">
                  <c:v>4.7171067499999992</c:v>
                </c:pt>
                <c:pt idx="253">
                  <c:v>4.5961059999999998</c:v>
                </c:pt>
                <c:pt idx="254">
                  <c:v>4.55314</c:v>
                </c:pt>
                <c:pt idx="255">
                  <c:v>4.6308832500000001</c:v>
                </c:pt>
                <c:pt idx="256">
                  <c:v>4.6595382500000007</c:v>
                </c:pt>
                <c:pt idx="257">
                  <c:v>4.5815012500000005</c:v>
                </c:pt>
                <c:pt idx="258">
                  <c:v>4.7854307500000006</c:v>
                </c:pt>
                <c:pt idx="259">
                  <c:v>4.7884642499999996</c:v>
                </c:pt>
                <c:pt idx="260">
                  <c:v>4.7890627499999994</c:v>
                </c:pt>
                <c:pt idx="261">
                  <c:v>4.6421727500000003</c:v>
                </c:pt>
                <c:pt idx="262">
                  <c:v>4.6303150000000004</c:v>
                </c:pt>
                <c:pt idx="263">
                  <c:v>4.6959037500000003</c:v>
                </c:pt>
                <c:pt idx="264">
                  <c:v>4.6584894999999999</c:v>
                </c:pt>
                <c:pt idx="265">
                  <c:v>4.5658257500000001</c:v>
                </c:pt>
                <c:pt idx="266">
                  <c:v>4.6253535000000001</c:v>
                </c:pt>
                <c:pt idx="267">
                  <c:v>4.6476507500000004</c:v>
                </c:pt>
                <c:pt idx="268">
                  <c:v>4.7575987499999997</c:v>
                </c:pt>
                <c:pt idx="269">
                  <c:v>4.7490047500000001</c:v>
                </c:pt>
                <c:pt idx="270">
                  <c:v>5.0328582499999994</c:v>
                </c:pt>
                <c:pt idx="271">
                  <c:v>5.3059015</c:v>
                </c:pt>
                <c:pt idx="272">
                  <c:v>5.3965734999999997</c:v>
                </c:pt>
                <c:pt idx="273">
                  <c:v>5.1437647499999999</c:v>
                </c:pt>
                <c:pt idx="274">
                  <c:v>5.0294612499999998</c:v>
                </c:pt>
                <c:pt idx="275">
                  <c:v>5.0338089999999998</c:v>
                </c:pt>
                <c:pt idx="276">
                  <c:v>5.0795007499999993</c:v>
                </c:pt>
                <c:pt idx="277">
                  <c:v>5.1275147499999996</c:v>
                </c:pt>
                <c:pt idx="278">
                  <c:v>5.1136407500000001</c:v>
                </c:pt>
                <c:pt idx="279">
                  <c:v>5.1666902500000003</c:v>
                </c:pt>
                <c:pt idx="280">
                  <c:v>5.3734479999999998</c:v>
                </c:pt>
                <c:pt idx="281">
                  <c:v>5.3041862499999999</c:v>
                </c:pt>
                <c:pt idx="282">
                  <c:v>4.989654250000001</c:v>
                </c:pt>
                <c:pt idx="283">
                  <c:v>4.9596979999999995</c:v>
                </c:pt>
                <c:pt idx="284">
                  <c:v>5.1964992499999996</c:v>
                </c:pt>
                <c:pt idx="285">
                  <c:v>5.1500422500000003</c:v>
                </c:pt>
                <c:pt idx="286">
                  <c:v>5.3280200000000004</c:v>
                </c:pt>
                <c:pt idx="287">
                  <c:v>5.3718502499999996</c:v>
                </c:pt>
                <c:pt idx="288">
                  <c:v>5.5790545000000007</c:v>
                </c:pt>
                <c:pt idx="289">
                  <c:v>5.8579517499999998</c:v>
                </c:pt>
                <c:pt idx="290">
                  <c:v>6.344519</c:v>
                </c:pt>
                <c:pt idx="291">
                  <c:v>6.6623324999999998</c:v>
                </c:pt>
                <c:pt idx="292">
                  <c:v>6.7686074999999999</c:v>
                </c:pt>
                <c:pt idx="293">
                  <c:v>6.4912155</c:v>
                </c:pt>
                <c:pt idx="294">
                  <c:v>6.1324649999999998</c:v>
                </c:pt>
                <c:pt idx="295">
                  <c:v>5.3800109999999997</c:v>
                </c:pt>
                <c:pt idx="296">
                  <c:v>4.9859452500000003</c:v>
                </c:pt>
                <c:pt idx="297">
                  <c:v>4.8077247500000002</c:v>
                </c:pt>
                <c:pt idx="298">
                  <c:v>4.634644999999999</c:v>
                </c:pt>
                <c:pt idx="299">
                  <c:v>4.6365720000000001</c:v>
                </c:pt>
                <c:pt idx="300">
                  <c:v>4.7989350000000002</c:v>
                </c:pt>
                <c:pt idx="301">
                  <c:v>4.6141557500000001</c:v>
                </c:pt>
                <c:pt idx="302">
                  <c:v>4.8990879999999999</c:v>
                </c:pt>
                <c:pt idx="303">
                  <c:v>5.0043405000000005</c:v>
                </c:pt>
                <c:pt idx="304">
                  <c:v>5.146242</c:v>
                </c:pt>
                <c:pt idx="305">
                  <c:v>5.2416920000000005</c:v>
                </c:pt>
                <c:pt idx="306">
                  <c:v>5.2878704999999995</c:v>
                </c:pt>
                <c:pt idx="307">
                  <c:v>5.0300572500000005</c:v>
                </c:pt>
                <c:pt idx="308">
                  <c:v>4.7779092499999996</c:v>
                </c:pt>
                <c:pt idx="309">
                  <c:v>4.6116472499999999</c:v>
                </c:pt>
                <c:pt idx="310">
                  <c:v>4.4869459999999997</c:v>
                </c:pt>
                <c:pt idx="311">
                  <c:v>4.8030322499999993</c:v>
                </c:pt>
                <c:pt idx="312">
                  <c:v>4.7982239999999994</c:v>
                </c:pt>
                <c:pt idx="313">
                  <c:v>4.81406475</c:v>
                </c:pt>
                <c:pt idx="314">
                  <c:v>4.8665487499999998</c:v>
                </c:pt>
                <c:pt idx="315">
                  <c:v>5.0268119999999996</c:v>
                </c:pt>
                <c:pt idx="316">
                  <c:v>5.1816855000000004</c:v>
                </c:pt>
                <c:pt idx="317">
                  <c:v>5.1291207500000002</c:v>
                </c:pt>
                <c:pt idx="318">
                  <c:v>5.0583479999999996</c:v>
                </c:pt>
                <c:pt idx="319">
                  <c:v>4.9097247500000005</c:v>
                </c:pt>
                <c:pt idx="320">
                  <c:v>5.1223485000000002</c:v>
                </c:pt>
                <c:pt idx="321">
                  <c:v>5.5893204999999995</c:v>
                </c:pt>
                <c:pt idx="322">
                  <c:v>5.9977210000000003</c:v>
                </c:pt>
                <c:pt idx="323">
                  <c:v>6.0790019999999991</c:v>
                </c:pt>
                <c:pt idx="324">
                  <c:v>6.2070192499999992</c:v>
                </c:pt>
                <c:pt idx="325">
                  <c:v>6.8006855000000002</c:v>
                </c:pt>
                <c:pt idx="326">
                  <c:v>6.8461017499999999</c:v>
                </c:pt>
                <c:pt idx="327">
                  <c:v>6.7685982500000001</c:v>
                </c:pt>
                <c:pt idx="328">
                  <c:v>7.1496597500000005</c:v>
                </c:pt>
                <c:pt idx="329">
                  <c:v>7.3521789999999996</c:v>
                </c:pt>
                <c:pt idx="330">
                  <c:v>7.0569634999999993</c:v>
                </c:pt>
                <c:pt idx="331">
                  <c:v>6.9464084999999995</c:v>
                </c:pt>
                <c:pt idx="332">
                  <c:v>7.2381974999999992</c:v>
                </c:pt>
                <c:pt idx="333">
                  <c:v>7.3077912500000002</c:v>
                </c:pt>
                <c:pt idx="334">
                  <c:v>7.6171812499999998</c:v>
                </c:pt>
                <c:pt idx="335">
                  <c:v>8.2076257500000001</c:v>
                </c:pt>
                <c:pt idx="336">
                  <c:v>8.5678152499999989</c:v>
                </c:pt>
                <c:pt idx="337">
                  <c:v>9.3032932499999994</c:v>
                </c:pt>
                <c:pt idx="338">
                  <c:v>9.4519627499999999</c:v>
                </c:pt>
                <c:pt idx="339">
                  <c:v>9.9394142499999987</c:v>
                </c:pt>
                <c:pt idx="340">
                  <c:v>10.47079725</c:v>
                </c:pt>
                <c:pt idx="341">
                  <c:v>11.123808</c:v>
                </c:pt>
                <c:pt idx="342">
                  <c:v>11.11457425</c:v>
                </c:pt>
                <c:pt idx="343">
                  <c:v>10.707013750000002</c:v>
                </c:pt>
                <c:pt idx="344">
                  <c:v>10.36453625</c:v>
                </c:pt>
                <c:pt idx="345">
                  <c:v>8.9466870000000007</c:v>
                </c:pt>
                <c:pt idx="346">
                  <c:v>8.7957607499999995</c:v>
                </c:pt>
                <c:pt idx="347">
                  <c:v>8.4632087499999997</c:v>
                </c:pt>
                <c:pt idx="348">
                  <c:v>8.9603187500000008</c:v>
                </c:pt>
                <c:pt idx="349">
                  <c:v>8.2694729999999996</c:v>
                </c:pt>
                <c:pt idx="350">
                  <c:v>8.1686970000000017</c:v>
                </c:pt>
                <c:pt idx="351">
                  <c:v>8.3220644999999998</c:v>
                </c:pt>
                <c:pt idx="352">
                  <c:v>8.8661442499999996</c:v>
                </c:pt>
                <c:pt idx="353">
                  <c:v>9.049082499999999</c:v>
                </c:pt>
                <c:pt idx="354">
                  <c:v>8.1941162500000004</c:v>
                </c:pt>
                <c:pt idx="355">
                  <c:v>8.0444952499999989</c:v>
                </c:pt>
                <c:pt idx="356">
                  <c:v>7.7705112500000002</c:v>
                </c:pt>
                <c:pt idx="357">
                  <c:v>7.7599295000000001</c:v>
                </c:pt>
                <c:pt idx="358">
                  <c:v>7.8211062499999997</c:v>
                </c:pt>
                <c:pt idx="359">
                  <c:v>7.8097287499999997</c:v>
                </c:pt>
                <c:pt idx="360">
                  <c:v>7.7567017499999995</c:v>
                </c:pt>
                <c:pt idx="361">
                  <c:v>7.4895332499999991</c:v>
                </c:pt>
                <c:pt idx="362">
                  <c:v>7.3969734999999996</c:v>
                </c:pt>
                <c:pt idx="363">
                  <c:v>7.3330047499999997</c:v>
                </c:pt>
                <c:pt idx="364">
                  <c:v>7.4930415000000004</c:v>
                </c:pt>
                <c:pt idx="365">
                  <c:v>7.5497309999999995</c:v>
                </c:pt>
                <c:pt idx="366">
                  <c:v>7.7535012499999993</c:v>
                </c:pt>
                <c:pt idx="367">
                  <c:v>7.9707559999999997</c:v>
                </c:pt>
                <c:pt idx="368">
                  <c:v>8.3420515000000002</c:v>
                </c:pt>
                <c:pt idx="369">
                  <c:v>8.6172447500000011</c:v>
                </c:pt>
                <c:pt idx="370">
                  <c:v>8.9962230000000005</c:v>
                </c:pt>
                <c:pt idx="371">
                  <c:v>9.4153182500000003</c:v>
                </c:pt>
                <c:pt idx="372">
                  <c:v>9.6661009999999994</c:v>
                </c:pt>
                <c:pt idx="373">
                  <c:v>10.464256500000001</c:v>
                </c:pt>
                <c:pt idx="374">
                  <c:v>10.4168945</c:v>
                </c:pt>
                <c:pt idx="375">
                  <c:v>11.49731575</c:v>
                </c:pt>
                <c:pt idx="376">
                  <c:v>11.912701</c:v>
                </c:pt>
                <c:pt idx="377">
                  <c:v>11.932758249999999</c:v>
                </c:pt>
                <c:pt idx="378">
                  <c:v>12.050345999999999</c:v>
                </c:pt>
                <c:pt idx="379">
                  <c:v>12.61927025</c:v>
                </c:pt>
                <c:pt idx="380">
                  <c:v>12.029016</c:v>
                </c:pt>
                <c:pt idx="381">
                  <c:v>11.1576015</c:v>
                </c:pt>
                <c:pt idx="382">
                  <c:v>11.0327435</c:v>
                </c:pt>
                <c:pt idx="383">
                  <c:v>11.028235499999999</c:v>
                </c:pt>
                <c:pt idx="384">
                  <c:v>11.439273500000001</c:v>
                </c:pt>
                <c:pt idx="385">
                  <c:v>11.8232035</c:v>
                </c:pt>
                <c:pt idx="386">
                  <c:v>12.2420125</c:v>
                </c:pt>
                <c:pt idx="387">
                  <c:v>12.5765835</c:v>
                </c:pt>
                <c:pt idx="388">
                  <c:v>12.825951499999999</c:v>
                </c:pt>
                <c:pt idx="389">
                  <c:v>12.6934725</c:v>
                </c:pt>
                <c:pt idx="390">
                  <c:v>14.163669000000001</c:v>
                </c:pt>
                <c:pt idx="391">
                  <c:v>15.1170355</c:v>
                </c:pt>
                <c:pt idx="392">
                  <c:v>14.090961500000001</c:v>
                </c:pt>
                <c:pt idx="393">
                  <c:v>13.757436999999999</c:v>
                </c:pt>
                <c:pt idx="394">
                  <c:v>13.899010000000001</c:v>
                </c:pt>
                <c:pt idx="395">
                  <c:v>13.719625999999998</c:v>
                </c:pt>
                <c:pt idx="396">
                  <c:v>13.6176545</c:v>
                </c:pt>
                <c:pt idx="397">
                  <c:v>13.761939999999999</c:v>
                </c:pt>
                <c:pt idx="398">
                  <c:v>13.918129499999999</c:v>
                </c:pt>
                <c:pt idx="399">
                  <c:v>13.442295999999999</c:v>
                </c:pt>
                <c:pt idx="400">
                  <c:v>13.737866499999999</c:v>
                </c:pt>
                <c:pt idx="401">
                  <c:v>14.147879</c:v>
                </c:pt>
              </c:numCache>
            </c:numRef>
          </c:val>
        </c:ser>
        <c:ser>
          <c:idx val="2"/>
          <c:order val="2"/>
          <c:tx>
            <c:v>IOFC Margins</c:v>
          </c:tx>
          <c:spPr>
            <a:gradFill flip="none" rotWithShape="1">
              <a:gsLst>
                <a:gs pos="0">
                  <a:srgbClr val="00B050"/>
                </a:gs>
                <a:gs pos="76000">
                  <a:srgbClr val="FFFF00"/>
                </a:gs>
                <a:gs pos="85000">
                  <a:srgbClr val="C00000"/>
                </a:gs>
                <a:gs pos="20000">
                  <a:srgbClr val="92D050"/>
                </a:gs>
                <a:gs pos="29000">
                  <a:srgbClr val="FFFF00"/>
                </a:gs>
              </a:gsLst>
              <a:lin ang="0" scaled="1"/>
              <a:tileRect/>
            </a:gradFill>
          </c:spPr>
          <c:val>
            <c:numRef>
              <c:f>'[2]All Milk Price'!$R$4:$R$405</c:f>
              <c:numCache>
                <c:formatCode>General</c:formatCode>
                <c:ptCount val="402"/>
                <c:pt idx="0">
                  <c:v>7.913475</c:v>
                </c:pt>
                <c:pt idx="1">
                  <c:v>8.0289982500000008</c:v>
                </c:pt>
                <c:pt idx="2">
                  <c:v>8.1406655000000008</c:v>
                </c:pt>
                <c:pt idx="3">
                  <c:v>8.0272074999999994</c:v>
                </c:pt>
                <c:pt idx="4">
                  <c:v>7.7516695000000002</c:v>
                </c:pt>
                <c:pt idx="5">
                  <c:v>7.4540009999999999</c:v>
                </c:pt>
                <c:pt idx="6">
                  <c:v>7.1246365000000003</c:v>
                </c:pt>
                <c:pt idx="7">
                  <c:v>7.1531445000000007</c:v>
                </c:pt>
                <c:pt idx="8">
                  <c:v>7.1274964999999995</c:v>
                </c:pt>
                <c:pt idx="9">
                  <c:v>7.4939574999999996</c:v>
                </c:pt>
                <c:pt idx="10">
                  <c:v>7.8169847500000005</c:v>
                </c:pt>
                <c:pt idx="11">
                  <c:v>7.9395480000000003</c:v>
                </c:pt>
                <c:pt idx="12">
                  <c:v>8.0074874999999999</c:v>
                </c:pt>
                <c:pt idx="13">
                  <c:v>7.9152284999999996</c:v>
                </c:pt>
                <c:pt idx="14">
                  <c:v>7.7572195000000006</c:v>
                </c:pt>
                <c:pt idx="15">
                  <c:v>7.6522124999999983</c:v>
                </c:pt>
                <c:pt idx="16">
                  <c:v>7.3433175000000004</c:v>
                </c:pt>
                <c:pt idx="17">
                  <c:v>7.4960890000000004</c:v>
                </c:pt>
                <c:pt idx="18">
                  <c:v>7.6264885000000007</c:v>
                </c:pt>
                <c:pt idx="19">
                  <c:v>8.037039</c:v>
                </c:pt>
                <c:pt idx="20">
                  <c:v>8.6454994999999997</c:v>
                </c:pt>
                <c:pt idx="21">
                  <c:v>9.0822395</c:v>
                </c:pt>
                <c:pt idx="22">
                  <c:v>9.1981202500000006</c:v>
                </c:pt>
                <c:pt idx="23">
                  <c:v>9.1272830000000003</c:v>
                </c:pt>
                <c:pt idx="24">
                  <c:v>8.8643929999999997</c:v>
                </c:pt>
                <c:pt idx="25">
                  <c:v>8.7899430000000009</c:v>
                </c:pt>
                <c:pt idx="26">
                  <c:v>8.7210070000000002</c:v>
                </c:pt>
                <c:pt idx="27">
                  <c:v>8.3418027499999994</c:v>
                </c:pt>
                <c:pt idx="28">
                  <c:v>7.8781104999999991</c:v>
                </c:pt>
                <c:pt idx="29">
                  <c:v>8.0600194999999992</c:v>
                </c:pt>
                <c:pt idx="30">
                  <c:v>8.2245604999999991</c:v>
                </c:pt>
                <c:pt idx="31">
                  <c:v>8.6945104999999998</c:v>
                </c:pt>
                <c:pt idx="32">
                  <c:v>9.1648949999999996</c:v>
                </c:pt>
                <c:pt idx="33">
                  <c:v>9.5836655000000004</c:v>
                </c:pt>
                <c:pt idx="34">
                  <c:v>9.4240385</c:v>
                </c:pt>
                <c:pt idx="35">
                  <c:v>9.2091574999999999</c:v>
                </c:pt>
                <c:pt idx="36">
                  <c:v>9.0099274999999999</c:v>
                </c:pt>
                <c:pt idx="37">
                  <c:v>8.6767199999999995</c:v>
                </c:pt>
                <c:pt idx="38">
                  <c:v>8.3752424999999988</c:v>
                </c:pt>
                <c:pt idx="39">
                  <c:v>8.0589954999999982</c:v>
                </c:pt>
                <c:pt idx="40">
                  <c:v>7.5815165000000011</c:v>
                </c:pt>
                <c:pt idx="41">
                  <c:v>7.5149010000000001</c:v>
                </c:pt>
                <c:pt idx="42">
                  <c:v>7.3994414999999991</c:v>
                </c:pt>
                <c:pt idx="43">
                  <c:v>6.8785795000000007</c:v>
                </c:pt>
                <c:pt idx="44">
                  <c:v>7.1445095000000007</c:v>
                </c:pt>
                <c:pt idx="45">
                  <c:v>7.5834395000000008</c:v>
                </c:pt>
                <c:pt idx="46">
                  <c:v>7.761223750000001</c:v>
                </c:pt>
                <c:pt idx="47">
                  <c:v>7.6284899999999993</c:v>
                </c:pt>
                <c:pt idx="48">
                  <c:v>7.6412449999999996</c:v>
                </c:pt>
                <c:pt idx="49">
                  <c:v>7.4358070000000005</c:v>
                </c:pt>
                <c:pt idx="50">
                  <c:v>7.2322370000000014</c:v>
                </c:pt>
                <c:pt idx="51">
                  <c:v>6.9423162500000002</c:v>
                </c:pt>
                <c:pt idx="52">
                  <c:v>6.8092175000000008</c:v>
                </c:pt>
                <c:pt idx="53">
                  <c:v>6.8703915000000011</c:v>
                </c:pt>
                <c:pt idx="54">
                  <c:v>7.1831395000000011</c:v>
                </c:pt>
                <c:pt idx="55">
                  <c:v>7.7358784999999983</c:v>
                </c:pt>
                <c:pt idx="56">
                  <c:v>8.3950445000000009</c:v>
                </c:pt>
                <c:pt idx="57">
                  <c:v>8.9898249999999997</c:v>
                </c:pt>
                <c:pt idx="58">
                  <c:v>9.4563347500000017</c:v>
                </c:pt>
                <c:pt idx="59">
                  <c:v>9.1281165000000009</c:v>
                </c:pt>
                <c:pt idx="60">
                  <c:v>8.9733324999999997</c:v>
                </c:pt>
                <c:pt idx="61">
                  <c:v>8.8374714999999995</c:v>
                </c:pt>
                <c:pt idx="62">
                  <c:v>8.4374745000000004</c:v>
                </c:pt>
                <c:pt idx="63">
                  <c:v>8.0291224999999997</c:v>
                </c:pt>
                <c:pt idx="64">
                  <c:v>7.5661804999999998</c:v>
                </c:pt>
                <c:pt idx="65">
                  <c:v>7.435680249999999</c:v>
                </c:pt>
                <c:pt idx="66">
                  <c:v>7.3928399999999996</c:v>
                </c:pt>
                <c:pt idx="67">
                  <c:v>7.6510074999999995</c:v>
                </c:pt>
                <c:pt idx="68">
                  <c:v>7.9160375000000007</c:v>
                </c:pt>
                <c:pt idx="69">
                  <c:v>8.3094225000000002</c:v>
                </c:pt>
                <c:pt idx="70">
                  <c:v>8.2484772500000005</c:v>
                </c:pt>
                <c:pt idx="71">
                  <c:v>8.1514479999999985</c:v>
                </c:pt>
                <c:pt idx="72">
                  <c:v>7.9165115000000004</c:v>
                </c:pt>
                <c:pt idx="73">
                  <c:v>7.7761545000000005</c:v>
                </c:pt>
                <c:pt idx="74">
                  <c:v>7.5627334999999993</c:v>
                </c:pt>
                <c:pt idx="75">
                  <c:v>7.5385199999999992</c:v>
                </c:pt>
                <c:pt idx="76">
                  <c:v>7.402452499999999</c:v>
                </c:pt>
                <c:pt idx="77">
                  <c:v>7.4055910000000011</c:v>
                </c:pt>
                <c:pt idx="78">
                  <c:v>7.8399394999999998</c:v>
                </c:pt>
                <c:pt idx="79">
                  <c:v>8.4660010000000003</c:v>
                </c:pt>
                <c:pt idx="80">
                  <c:v>9.3224150000000012</c:v>
                </c:pt>
                <c:pt idx="81">
                  <c:v>9.7972204999999999</c:v>
                </c:pt>
                <c:pt idx="82">
                  <c:v>9.9653270000000003</c:v>
                </c:pt>
                <c:pt idx="83">
                  <c:v>9.9105854999999998</c:v>
                </c:pt>
                <c:pt idx="84">
                  <c:v>9.7201454999999992</c:v>
                </c:pt>
                <c:pt idx="85">
                  <c:v>9.4773687500000001</c:v>
                </c:pt>
                <c:pt idx="86">
                  <c:v>9.0248039999999996</c:v>
                </c:pt>
                <c:pt idx="87">
                  <c:v>8.4860092499999986</c:v>
                </c:pt>
                <c:pt idx="88">
                  <c:v>7.8054525000000012</c:v>
                </c:pt>
                <c:pt idx="89">
                  <c:v>7.9021955000000004</c:v>
                </c:pt>
                <c:pt idx="90">
                  <c:v>8.1235545000000009</c:v>
                </c:pt>
                <c:pt idx="91">
                  <c:v>8.512948999999999</c:v>
                </c:pt>
                <c:pt idx="92">
                  <c:v>8.7477774999999998</c:v>
                </c:pt>
                <c:pt idx="93">
                  <c:v>8.9957104999999995</c:v>
                </c:pt>
                <c:pt idx="94">
                  <c:v>8.8980895000000011</c:v>
                </c:pt>
                <c:pt idx="95">
                  <c:v>8.4413385000000005</c:v>
                </c:pt>
                <c:pt idx="96">
                  <c:v>8.3283594999999995</c:v>
                </c:pt>
                <c:pt idx="97">
                  <c:v>7.9108639999999992</c:v>
                </c:pt>
                <c:pt idx="98">
                  <c:v>7.5282925000000009</c:v>
                </c:pt>
                <c:pt idx="99">
                  <c:v>6.9890459999999992</c:v>
                </c:pt>
                <c:pt idx="100">
                  <c:v>6.4630475000000001</c:v>
                </c:pt>
                <c:pt idx="101">
                  <c:v>5.7362795000000002</c:v>
                </c:pt>
                <c:pt idx="102">
                  <c:v>5.2633394999999998</c:v>
                </c:pt>
                <c:pt idx="103">
                  <c:v>5.7393550000000007</c:v>
                </c:pt>
                <c:pt idx="104">
                  <c:v>6.4735749999999994</c:v>
                </c:pt>
                <c:pt idx="105">
                  <c:v>7.0855359999999994</c:v>
                </c:pt>
                <c:pt idx="106">
                  <c:v>7.5543367500000009</c:v>
                </c:pt>
                <c:pt idx="107">
                  <c:v>7.6224755000000002</c:v>
                </c:pt>
                <c:pt idx="108">
                  <c:v>7.5557799999999995</c:v>
                </c:pt>
                <c:pt idx="109">
                  <c:v>7.2505757499999985</c:v>
                </c:pt>
                <c:pt idx="110">
                  <c:v>6.684185499999999</c:v>
                </c:pt>
                <c:pt idx="111">
                  <c:v>6.5027445000000004</c:v>
                </c:pt>
                <c:pt idx="112">
                  <c:v>6.5117355000000003</c:v>
                </c:pt>
                <c:pt idx="113">
                  <c:v>6.7903485000000003</c:v>
                </c:pt>
                <c:pt idx="114">
                  <c:v>7.1322035000000001</c:v>
                </c:pt>
                <c:pt idx="115">
                  <c:v>8.0484394999999989</c:v>
                </c:pt>
                <c:pt idx="116">
                  <c:v>8.7819530000000015</c:v>
                </c:pt>
                <c:pt idx="117">
                  <c:v>9.8013995000000005</c:v>
                </c:pt>
                <c:pt idx="118">
                  <c:v>10.575563499999999</c:v>
                </c:pt>
                <c:pt idx="119">
                  <c:v>10.9431095</c:v>
                </c:pt>
                <c:pt idx="120">
                  <c:v>10.4980175</c:v>
                </c:pt>
                <c:pt idx="121">
                  <c:v>9.4707042500000007</c:v>
                </c:pt>
                <c:pt idx="122">
                  <c:v>8.8059589999999996</c:v>
                </c:pt>
                <c:pt idx="123">
                  <c:v>8.025724499999999</c:v>
                </c:pt>
                <c:pt idx="124">
                  <c:v>7.9502839999999999</c:v>
                </c:pt>
                <c:pt idx="125">
                  <c:v>8.4095907500000013</c:v>
                </c:pt>
                <c:pt idx="126">
                  <c:v>8.6780134999999987</c:v>
                </c:pt>
                <c:pt idx="127">
                  <c:v>9.0220275000000001</c:v>
                </c:pt>
                <c:pt idx="128">
                  <c:v>8.8381340000000002</c:v>
                </c:pt>
                <c:pt idx="129">
                  <c:v>8.1837285000000008</c:v>
                </c:pt>
                <c:pt idx="130">
                  <c:v>7.9013174999999993</c:v>
                </c:pt>
                <c:pt idx="131">
                  <c:v>6.8689244999999994</c:v>
                </c:pt>
                <c:pt idx="132">
                  <c:v>6.9052894999999994</c:v>
                </c:pt>
                <c:pt idx="133">
                  <c:v>6.7460019999999998</c:v>
                </c:pt>
                <c:pt idx="134">
                  <c:v>6.4584085</c:v>
                </c:pt>
                <c:pt idx="135">
                  <c:v>6.2420040000000006</c:v>
                </c:pt>
                <c:pt idx="136">
                  <c:v>6.3075555000000012</c:v>
                </c:pt>
                <c:pt idx="137">
                  <c:v>6.5944395</c:v>
                </c:pt>
                <c:pt idx="138">
                  <c:v>7.1258495000000011</c:v>
                </c:pt>
                <c:pt idx="139">
                  <c:v>7.6248015000000011</c:v>
                </c:pt>
                <c:pt idx="140">
                  <c:v>7.8239165000000011</c:v>
                </c:pt>
                <c:pt idx="141">
                  <c:v>8.7081774999999997</c:v>
                </c:pt>
                <c:pt idx="142">
                  <c:v>9.1682782500000002</c:v>
                </c:pt>
                <c:pt idx="143">
                  <c:v>9.0475710000000014</c:v>
                </c:pt>
                <c:pt idx="144">
                  <c:v>8.5235300000000009</c:v>
                </c:pt>
                <c:pt idx="145">
                  <c:v>7.9344242500000002</c:v>
                </c:pt>
                <c:pt idx="146">
                  <c:v>7.5295624999999999</c:v>
                </c:pt>
                <c:pt idx="147">
                  <c:v>7.5924335000000003</c:v>
                </c:pt>
                <c:pt idx="148">
                  <c:v>7.6036985000000001</c:v>
                </c:pt>
                <c:pt idx="149">
                  <c:v>8.1246014999999989</c:v>
                </c:pt>
                <c:pt idx="150">
                  <c:v>8.6167104999999999</c:v>
                </c:pt>
                <c:pt idx="151">
                  <c:v>8.8931395000000002</c:v>
                </c:pt>
                <c:pt idx="152">
                  <c:v>8.9323024999999987</c:v>
                </c:pt>
                <c:pt idx="153">
                  <c:v>8.8577800000000018</c:v>
                </c:pt>
                <c:pt idx="154">
                  <c:v>8.5848309999999994</c:v>
                </c:pt>
                <c:pt idx="155">
                  <c:v>8.232444000000001</c:v>
                </c:pt>
                <c:pt idx="156">
                  <c:v>7.8625910000000001</c:v>
                </c:pt>
                <c:pt idx="157">
                  <c:v>7.5737447499999995</c:v>
                </c:pt>
                <c:pt idx="158">
                  <c:v>7.4481744999999995</c:v>
                </c:pt>
                <c:pt idx="159">
                  <c:v>7.7124064999999993</c:v>
                </c:pt>
                <c:pt idx="160">
                  <c:v>7.8747825000000002</c:v>
                </c:pt>
                <c:pt idx="161">
                  <c:v>7.9587680000000001</c:v>
                </c:pt>
                <c:pt idx="162">
                  <c:v>7.5030695000000005</c:v>
                </c:pt>
                <c:pt idx="163">
                  <c:v>7.221070000000001</c:v>
                </c:pt>
                <c:pt idx="164">
                  <c:v>7.7790720000000011</c:v>
                </c:pt>
                <c:pt idx="165">
                  <c:v>8.0096714999999996</c:v>
                </c:pt>
                <c:pt idx="166">
                  <c:v>8.3241374999999991</c:v>
                </c:pt>
                <c:pt idx="167">
                  <c:v>7.9438635</c:v>
                </c:pt>
                <c:pt idx="168">
                  <c:v>8.0239455</c:v>
                </c:pt>
                <c:pt idx="169">
                  <c:v>7.6961732500000002</c:v>
                </c:pt>
                <c:pt idx="170">
                  <c:v>7.8227029999999989</c:v>
                </c:pt>
                <c:pt idx="171">
                  <c:v>7.7740425000000002</c:v>
                </c:pt>
                <c:pt idx="172">
                  <c:v>7.1605500000000006</c:v>
                </c:pt>
                <c:pt idx="173">
                  <c:v>7.1382992500000002</c:v>
                </c:pt>
                <c:pt idx="174">
                  <c:v>7.1960924999999989</c:v>
                </c:pt>
                <c:pt idx="175">
                  <c:v>7.5433365000000006</c:v>
                </c:pt>
                <c:pt idx="176">
                  <c:v>7.9771230000000006</c:v>
                </c:pt>
                <c:pt idx="177">
                  <c:v>8.3258165000000002</c:v>
                </c:pt>
                <c:pt idx="178">
                  <c:v>8.518092750000001</c:v>
                </c:pt>
                <c:pt idx="179">
                  <c:v>8.097411000000001</c:v>
                </c:pt>
                <c:pt idx="180">
                  <c:v>7.8714379999999995</c:v>
                </c:pt>
                <c:pt idx="181">
                  <c:v>7.7029112499999997</c:v>
                </c:pt>
                <c:pt idx="182">
                  <c:v>7.7022005</c:v>
                </c:pt>
                <c:pt idx="183">
                  <c:v>7.3231650000000004</c:v>
                </c:pt>
                <c:pt idx="184">
                  <c:v>7.1756295000000012</c:v>
                </c:pt>
                <c:pt idx="185">
                  <c:v>6.8822299999999998</c:v>
                </c:pt>
                <c:pt idx="186">
                  <c:v>6.6018465000000006</c:v>
                </c:pt>
                <c:pt idx="187">
                  <c:v>7.0880705000000006</c:v>
                </c:pt>
                <c:pt idx="188">
                  <c:v>7.3155685000000013</c:v>
                </c:pt>
                <c:pt idx="189">
                  <c:v>7.7687780000000002</c:v>
                </c:pt>
                <c:pt idx="190">
                  <c:v>8.1804667500000008</c:v>
                </c:pt>
                <c:pt idx="191">
                  <c:v>7.7579395000000009</c:v>
                </c:pt>
                <c:pt idx="192">
                  <c:v>7.9029674999999999</c:v>
                </c:pt>
                <c:pt idx="193">
                  <c:v>7.444699</c:v>
                </c:pt>
                <c:pt idx="194">
                  <c:v>7.2242925000000007</c:v>
                </c:pt>
                <c:pt idx="195">
                  <c:v>6.6530002500000007</c:v>
                </c:pt>
                <c:pt idx="196">
                  <c:v>6.588788000000001</c:v>
                </c:pt>
                <c:pt idx="197">
                  <c:v>7.1135375000000005</c:v>
                </c:pt>
                <c:pt idx="198">
                  <c:v>7.4901510000000018</c:v>
                </c:pt>
                <c:pt idx="199">
                  <c:v>8.0440645000000011</c:v>
                </c:pt>
                <c:pt idx="200">
                  <c:v>9.3484365</c:v>
                </c:pt>
                <c:pt idx="201">
                  <c:v>10.280695499999998</c:v>
                </c:pt>
                <c:pt idx="202">
                  <c:v>9.2668289999999978</c:v>
                </c:pt>
                <c:pt idx="203">
                  <c:v>8.3655705000000005</c:v>
                </c:pt>
                <c:pt idx="204">
                  <c:v>7.3900879999999995</c:v>
                </c:pt>
                <c:pt idx="205">
                  <c:v>7.1043377500000009</c:v>
                </c:pt>
                <c:pt idx="206">
                  <c:v>7.0076834999999997</c:v>
                </c:pt>
                <c:pt idx="207">
                  <c:v>6.3917977499999985</c:v>
                </c:pt>
                <c:pt idx="208">
                  <c:v>5.8690379999999989</c:v>
                </c:pt>
                <c:pt idx="209">
                  <c:v>5.7824922499999989</c:v>
                </c:pt>
                <c:pt idx="210">
                  <c:v>6.0477644999999995</c:v>
                </c:pt>
                <c:pt idx="211">
                  <c:v>6.6317499999999994</c:v>
                </c:pt>
                <c:pt idx="212">
                  <c:v>6.9449234999999998</c:v>
                </c:pt>
                <c:pt idx="213">
                  <c:v>8.2814125000000001</c:v>
                </c:pt>
                <c:pt idx="214">
                  <c:v>8.9320895</c:v>
                </c:pt>
                <c:pt idx="215">
                  <c:v>9.1220545000000008</c:v>
                </c:pt>
                <c:pt idx="216">
                  <c:v>9.0911565000000003</c:v>
                </c:pt>
                <c:pt idx="217">
                  <c:v>9.3751872499999998</c:v>
                </c:pt>
                <c:pt idx="218">
                  <c:v>9.1306900000000013</c:v>
                </c:pt>
                <c:pt idx="219">
                  <c:v>8.7874467500000009</c:v>
                </c:pt>
                <c:pt idx="220">
                  <c:v>8.2513075000000011</c:v>
                </c:pt>
                <c:pt idx="221">
                  <c:v>9.1660454999999992</c:v>
                </c:pt>
                <c:pt idx="222">
                  <c:v>9.2567975000000011</c:v>
                </c:pt>
                <c:pt idx="223">
                  <c:v>11.211857500000001</c:v>
                </c:pt>
                <c:pt idx="224">
                  <c:v>12.701753500000001</c:v>
                </c:pt>
                <c:pt idx="225">
                  <c:v>13.546857000000001</c:v>
                </c:pt>
                <c:pt idx="226">
                  <c:v>13.631463749999998</c:v>
                </c:pt>
                <c:pt idx="227">
                  <c:v>13.792570500000002</c:v>
                </c:pt>
                <c:pt idx="228">
                  <c:v>13.079882499999998</c:v>
                </c:pt>
                <c:pt idx="229">
                  <c:v>10.873065499999999</c:v>
                </c:pt>
                <c:pt idx="230">
                  <c:v>10.8831525</c:v>
                </c:pt>
                <c:pt idx="231">
                  <c:v>8.247538500000001</c:v>
                </c:pt>
                <c:pt idx="232">
                  <c:v>8.4249285</c:v>
                </c:pt>
                <c:pt idx="233">
                  <c:v>8.8916892499999989</c:v>
                </c:pt>
                <c:pt idx="234">
                  <c:v>9.8631780000000013</c:v>
                </c:pt>
                <c:pt idx="235">
                  <c:v>10.9343655</c:v>
                </c:pt>
                <c:pt idx="236">
                  <c:v>11.66065</c:v>
                </c:pt>
                <c:pt idx="237">
                  <c:v>10.8697135</c:v>
                </c:pt>
                <c:pt idx="238">
                  <c:v>10.428137750000001</c:v>
                </c:pt>
                <c:pt idx="239">
                  <c:v>8.1754039999999986</c:v>
                </c:pt>
                <c:pt idx="240">
                  <c:v>7.7086885000000001</c:v>
                </c:pt>
                <c:pt idx="241">
                  <c:v>7.3676707500000012</c:v>
                </c:pt>
                <c:pt idx="242">
                  <c:v>7.2678010000000004</c:v>
                </c:pt>
                <c:pt idx="243">
                  <c:v>7.2953772499999996</c:v>
                </c:pt>
                <c:pt idx="244">
                  <c:v>7.1404762500000007</c:v>
                </c:pt>
                <c:pt idx="245">
                  <c:v>7.7807877500000009</c:v>
                </c:pt>
                <c:pt idx="246">
                  <c:v>8.4985917499999992</c:v>
                </c:pt>
                <c:pt idx="247">
                  <c:v>8.5516965000000003</c:v>
                </c:pt>
                <c:pt idx="248">
                  <c:v>8.7113187500000002</c:v>
                </c:pt>
                <c:pt idx="249">
                  <c:v>8.1506159999999994</c:v>
                </c:pt>
                <c:pt idx="250">
                  <c:v>7.9763227499999996</c:v>
                </c:pt>
                <c:pt idx="251">
                  <c:v>8.2196664999999989</c:v>
                </c:pt>
                <c:pt idx="252">
                  <c:v>8.2828932500000008</c:v>
                </c:pt>
                <c:pt idx="253">
                  <c:v>8.503893999999999</c:v>
                </c:pt>
                <c:pt idx="254">
                  <c:v>9.3468599999999995</c:v>
                </c:pt>
                <c:pt idx="255">
                  <c:v>9.9691167499999995</c:v>
                </c:pt>
                <c:pt idx="256">
                  <c:v>10.840461749999999</c:v>
                </c:pt>
                <c:pt idx="257">
                  <c:v>11.618498749999999</c:v>
                </c:pt>
                <c:pt idx="258">
                  <c:v>11.41456925</c:v>
                </c:pt>
                <c:pt idx="259">
                  <c:v>11.711535749999999</c:v>
                </c:pt>
                <c:pt idx="260">
                  <c:v>12.310937250000002</c:v>
                </c:pt>
                <c:pt idx="261">
                  <c:v>10.957827249999999</c:v>
                </c:pt>
                <c:pt idx="262">
                  <c:v>9.7696849999999991</c:v>
                </c:pt>
                <c:pt idx="263">
                  <c:v>8.8040962500000006</c:v>
                </c:pt>
                <c:pt idx="264">
                  <c:v>8.9415104999999997</c:v>
                </c:pt>
                <c:pt idx="265">
                  <c:v>8.5341742499999995</c:v>
                </c:pt>
                <c:pt idx="266">
                  <c:v>7.9746464999999995</c:v>
                </c:pt>
                <c:pt idx="267">
                  <c:v>7.8523492499999996</c:v>
                </c:pt>
                <c:pt idx="268">
                  <c:v>7.34240125</c:v>
                </c:pt>
                <c:pt idx="269">
                  <c:v>6.7509952499999999</c:v>
                </c:pt>
                <c:pt idx="270">
                  <c:v>6.0671417500000002</c:v>
                </c:pt>
                <c:pt idx="271">
                  <c:v>5.9940985000000007</c:v>
                </c:pt>
                <c:pt idx="272">
                  <c:v>6.2034265</c:v>
                </c:pt>
                <c:pt idx="273">
                  <c:v>6.9562352499999998</c:v>
                </c:pt>
                <c:pt idx="274">
                  <c:v>6.8705387500000006</c:v>
                </c:pt>
                <c:pt idx="275">
                  <c:v>6.8661910000000006</c:v>
                </c:pt>
                <c:pt idx="276">
                  <c:v>6.7204992500000014</c:v>
                </c:pt>
                <c:pt idx="277">
                  <c:v>6.1724852500000011</c:v>
                </c:pt>
                <c:pt idx="278">
                  <c:v>5.8863592499999999</c:v>
                </c:pt>
                <c:pt idx="279">
                  <c:v>5.8333097499999997</c:v>
                </c:pt>
                <c:pt idx="280">
                  <c:v>5.6265520000000002</c:v>
                </c:pt>
                <c:pt idx="281">
                  <c:v>5.6958137500000001</c:v>
                </c:pt>
                <c:pt idx="282">
                  <c:v>7.1103457499999987</c:v>
                </c:pt>
                <c:pt idx="283">
                  <c:v>8.3403020000000012</c:v>
                </c:pt>
                <c:pt idx="284">
                  <c:v>9.3035007500000013</c:v>
                </c:pt>
                <c:pt idx="285">
                  <c:v>9.8499577499999997</c:v>
                </c:pt>
                <c:pt idx="286">
                  <c:v>9.0719799999999999</c:v>
                </c:pt>
                <c:pt idx="287">
                  <c:v>8.4281497500000011</c:v>
                </c:pt>
                <c:pt idx="288">
                  <c:v>7.6209454999999986</c:v>
                </c:pt>
                <c:pt idx="289">
                  <c:v>7.7420482499999999</c:v>
                </c:pt>
                <c:pt idx="290">
                  <c:v>9.155481</c:v>
                </c:pt>
                <c:pt idx="291">
                  <c:v>11.437667500000002</c:v>
                </c:pt>
                <c:pt idx="292">
                  <c:v>12.531392500000001</c:v>
                </c:pt>
                <c:pt idx="293">
                  <c:v>11.7087845</c:v>
                </c:pt>
                <c:pt idx="294">
                  <c:v>9.9675350000000016</c:v>
                </c:pt>
                <c:pt idx="295">
                  <c:v>9.5199890000000007</c:v>
                </c:pt>
                <c:pt idx="296">
                  <c:v>10.51405475</c:v>
                </c:pt>
                <c:pt idx="297">
                  <c:v>10.792275249999999</c:v>
                </c:pt>
                <c:pt idx="298">
                  <c:v>11.565355</c:v>
                </c:pt>
                <c:pt idx="299">
                  <c:v>11.763427999999998</c:v>
                </c:pt>
                <c:pt idx="300">
                  <c:v>11.301065000000001</c:v>
                </c:pt>
                <c:pt idx="301">
                  <c:v>10.78584425</c:v>
                </c:pt>
                <c:pt idx="302">
                  <c:v>10.600912000000001</c:v>
                </c:pt>
                <c:pt idx="303">
                  <c:v>10.195659499999998</c:v>
                </c:pt>
                <c:pt idx="304">
                  <c:v>9.5537579999999984</c:v>
                </c:pt>
                <c:pt idx="305">
                  <c:v>9.1583079999999999</c:v>
                </c:pt>
                <c:pt idx="306">
                  <c:v>9.5121295000000003</c:v>
                </c:pt>
                <c:pt idx="307">
                  <c:v>9.7699427500000002</c:v>
                </c:pt>
                <c:pt idx="308">
                  <c:v>10.52209075</c:v>
                </c:pt>
                <c:pt idx="309">
                  <c:v>10.888352749999999</c:v>
                </c:pt>
                <c:pt idx="310">
                  <c:v>10.613054</c:v>
                </c:pt>
                <c:pt idx="311">
                  <c:v>9.9969677500000014</c:v>
                </c:pt>
                <c:pt idx="312">
                  <c:v>9.601776000000001</c:v>
                </c:pt>
                <c:pt idx="313">
                  <c:v>8.68593525</c:v>
                </c:pt>
                <c:pt idx="314">
                  <c:v>7.7334512499999999</c:v>
                </c:pt>
                <c:pt idx="315">
                  <c:v>6.9731880000000004</c:v>
                </c:pt>
                <c:pt idx="316">
                  <c:v>6.7183145</c:v>
                </c:pt>
                <c:pt idx="317">
                  <c:v>6.7708792500000001</c:v>
                </c:pt>
                <c:pt idx="318">
                  <c:v>6.6416519999999997</c:v>
                </c:pt>
                <c:pt idx="319">
                  <c:v>7.0902752499999995</c:v>
                </c:pt>
                <c:pt idx="320">
                  <c:v>7.8776514999999998</c:v>
                </c:pt>
                <c:pt idx="321">
                  <c:v>7.9106795000000005</c:v>
                </c:pt>
                <c:pt idx="322">
                  <c:v>7.9022790000000001</c:v>
                </c:pt>
                <c:pt idx="323">
                  <c:v>8.1209980000000002</c:v>
                </c:pt>
                <c:pt idx="324">
                  <c:v>8.2929807500000017</c:v>
                </c:pt>
                <c:pt idx="325">
                  <c:v>8.0993145000000002</c:v>
                </c:pt>
                <c:pt idx="326">
                  <c:v>8.7538982499999989</c:v>
                </c:pt>
                <c:pt idx="327">
                  <c:v>9.7314017499999999</c:v>
                </c:pt>
                <c:pt idx="328">
                  <c:v>10.850340249999999</c:v>
                </c:pt>
                <c:pt idx="329">
                  <c:v>12.847821</c:v>
                </c:pt>
                <c:pt idx="330">
                  <c:v>14.543036500000003</c:v>
                </c:pt>
                <c:pt idx="331">
                  <c:v>14.653591500000001</c:v>
                </c:pt>
                <c:pt idx="332">
                  <c:v>14.561802500000002</c:v>
                </c:pt>
                <c:pt idx="333">
                  <c:v>14.092208749999998</c:v>
                </c:pt>
                <c:pt idx="334">
                  <c:v>14.282818749999999</c:v>
                </c:pt>
                <c:pt idx="335">
                  <c:v>13.29237425</c:v>
                </c:pt>
                <c:pt idx="336">
                  <c:v>11.932184750000001</c:v>
                </c:pt>
                <c:pt idx="337">
                  <c:v>9.796706750000002</c:v>
                </c:pt>
                <c:pt idx="338">
                  <c:v>8.6480372500000016</c:v>
                </c:pt>
                <c:pt idx="339">
                  <c:v>8.1605857500000027</c:v>
                </c:pt>
                <c:pt idx="340">
                  <c:v>7.9292027499999982</c:v>
                </c:pt>
                <c:pt idx="341">
                  <c:v>8.1761920000000003</c:v>
                </c:pt>
                <c:pt idx="342">
                  <c:v>8.2854257499999981</c:v>
                </c:pt>
                <c:pt idx="343">
                  <c:v>7.692986249999997</c:v>
                </c:pt>
                <c:pt idx="344">
                  <c:v>7.8354637499999988</c:v>
                </c:pt>
                <c:pt idx="345">
                  <c:v>8.853313</c:v>
                </c:pt>
                <c:pt idx="346">
                  <c:v>8.304239250000002</c:v>
                </c:pt>
                <c:pt idx="347">
                  <c:v>7.0367912500000003</c:v>
                </c:pt>
                <c:pt idx="348">
                  <c:v>4.3396812499999999</c:v>
                </c:pt>
                <c:pt idx="349">
                  <c:v>3.330527</c:v>
                </c:pt>
                <c:pt idx="350">
                  <c:v>3.5313029999999976</c:v>
                </c:pt>
                <c:pt idx="351">
                  <c:v>3.5779355000000006</c:v>
                </c:pt>
                <c:pt idx="352">
                  <c:v>2.73385575</c:v>
                </c:pt>
                <c:pt idx="353">
                  <c:v>2.2509175000000017</c:v>
                </c:pt>
                <c:pt idx="354">
                  <c:v>3.1058837500000003</c:v>
                </c:pt>
                <c:pt idx="355">
                  <c:v>4.0555047500000008</c:v>
                </c:pt>
                <c:pt idx="356">
                  <c:v>5.2294887499999998</c:v>
                </c:pt>
                <c:pt idx="357">
                  <c:v>6.5400705000000006</c:v>
                </c:pt>
                <c:pt idx="358">
                  <c:v>7.5788937500000007</c:v>
                </c:pt>
                <c:pt idx="359">
                  <c:v>8.6902712500000003</c:v>
                </c:pt>
                <c:pt idx="360">
                  <c:v>8.3432982500000019</c:v>
                </c:pt>
                <c:pt idx="361">
                  <c:v>8.3104667500000016</c:v>
                </c:pt>
                <c:pt idx="362">
                  <c:v>7.4030265000000011</c:v>
                </c:pt>
                <c:pt idx="363">
                  <c:v>7.2669952499999999</c:v>
                </c:pt>
                <c:pt idx="364">
                  <c:v>7.5069584999999996</c:v>
                </c:pt>
                <c:pt idx="365">
                  <c:v>7.8502690000000008</c:v>
                </c:pt>
                <c:pt idx="366">
                  <c:v>8.146498750000001</c:v>
                </c:pt>
                <c:pt idx="367">
                  <c:v>8.7292439999999996</c:v>
                </c:pt>
                <c:pt idx="368">
                  <c:v>9.3579484999999991</c:v>
                </c:pt>
                <c:pt idx="369">
                  <c:v>9.8827552499999989</c:v>
                </c:pt>
                <c:pt idx="370">
                  <c:v>8.9037769999999981</c:v>
                </c:pt>
                <c:pt idx="371">
                  <c:v>7.284681749999999</c:v>
                </c:pt>
                <c:pt idx="372">
                  <c:v>7.0338989999999999</c:v>
                </c:pt>
                <c:pt idx="373">
                  <c:v>8.6357435000000002</c:v>
                </c:pt>
                <c:pt idx="374">
                  <c:v>9.9831054999999989</c:v>
                </c:pt>
                <c:pt idx="375">
                  <c:v>8.1026842500000011</c:v>
                </c:pt>
                <c:pt idx="376">
                  <c:v>7.6872990000000012</c:v>
                </c:pt>
                <c:pt idx="377">
                  <c:v>9.1672417500000023</c:v>
                </c:pt>
                <c:pt idx="378">
                  <c:v>9.7496540000000014</c:v>
                </c:pt>
                <c:pt idx="379">
                  <c:v>9.4807297500000018</c:v>
                </c:pt>
                <c:pt idx="380">
                  <c:v>9.070984000000001</c:v>
                </c:pt>
                <c:pt idx="381">
                  <c:v>8.8423984999999998</c:v>
                </c:pt>
                <c:pt idx="382">
                  <c:v>9.4672564999999995</c:v>
                </c:pt>
                <c:pt idx="383">
                  <c:v>8.6717645000000001</c:v>
                </c:pt>
                <c:pt idx="384">
                  <c:v>7.460726499999998</c:v>
                </c:pt>
                <c:pt idx="385">
                  <c:v>5.7767965000000014</c:v>
                </c:pt>
                <c:pt idx="386">
                  <c:v>4.9579874999999998</c:v>
                </c:pt>
                <c:pt idx="387">
                  <c:v>4.2234165000000008</c:v>
                </c:pt>
                <c:pt idx="388">
                  <c:v>3.3740485000000007</c:v>
                </c:pt>
                <c:pt idx="389">
                  <c:v>3.6065275000000003</c:v>
                </c:pt>
                <c:pt idx="390">
                  <c:v>2.7363309999999981</c:v>
                </c:pt>
                <c:pt idx="391">
                  <c:v>3.0829644999999992</c:v>
                </c:pt>
                <c:pt idx="392">
                  <c:v>5.6090384999999987</c:v>
                </c:pt>
                <c:pt idx="393">
                  <c:v>7.8425630000000019</c:v>
                </c:pt>
                <c:pt idx="394">
                  <c:v>8.2009900000000009</c:v>
                </c:pt>
                <c:pt idx="395">
                  <c:v>7.0803740000000026</c:v>
                </c:pt>
                <c:pt idx="396">
                  <c:v>6.2823454999999981</c:v>
                </c:pt>
                <c:pt idx="397">
                  <c:v>5.7380600000000008</c:v>
                </c:pt>
                <c:pt idx="398">
                  <c:v>5.1818705000000023</c:v>
                </c:pt>
                <c:pt idx="399">
                  <c:v>6.0577040000000011</c:v>
                </c:pt>
                <c:pt idx="400">
                  <c:v>5.9621335000000002</c:v>
                </c:pt>
                <c:pt idx="401">
                  <c:v>5.5521209999999996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636304"/>
        <c:axId val="308634344"/>
      </c:areaChart>
      <c:lineChart>
        <c:grouping val="standard"/>
        <c:varyColors val="0"/>
        <c:ser>
          <c:idx val="1"/>
          <c:order val="0"/>
          <c:tx>
            <c:v>Feed Prices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'[2]All Milk Price'!$C$4:$C$405</c:f>
              <c:numCache>
                <c:formatCode>General</c:formatCode>
                <c:ptCount val="402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1989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</c:numCache>
            </c:numRef>
          </c:cat>
          <c:val>
            <c:numRef>
              <c:f>'[2]All Milk Price'!$P$4:$P$405</c:f>
              <c:numCache>
                <c:formatCode>General</c:formatCode>
                <c:ptCount val="402"/>
                <c:pt idx="0">
                  <c:v>4.8865250000000007</c:v>
                </c:pt>
                <c:pt idx="1">
                  <c:v>4.7710017500000008</c:v>
                </c:pt>
                <c:pt idx="2">
                  <c:v>4.6593344999999999</c:v>
                </c:pt>
                <c:pt idx="3">
                  <c:v>4.6727924999999999</c:v>
                </c:pt>
                <c:pt idx="4">
                  <c:v>4.8483304999999994</c:v>
                </c:pt>
                <c:pt idx="5">
                  <c:v>5.0459990000000001</c:v>
                </c:pt>
                <c:pt idx="6">
                  <c:v>5.4753634999999994</c:v>
                </c:pt>
                <c:pt idx="7">
                  <c:v>5.6468555</c:v>
                </c:pt>
                <c:pt idx="8">
                  <c:v>6.0725034999999998</c:v>
                </c:pt>
                <c:pt idx="9">
                  <c:v>6.2060424999999997</c:v>
                </c:pt>
                <c:pt idx="10">
                  <c:v>6.1830152499999995</c:v>
                </c:pt>
                <c:pt idx="11">
                  <c:v>6.1604519999999994</c:v>
                </c:pt>
                <c:pt idx="12">
                  <c:v>6.0925124999999998</c:v>
                </c:pt>
                <c:pt idx="13">
                  <c:v>6.0847715000000004</c:v>
                </c:pt>
                <c:pt idx="14">
                  <c:v>6.0427805000000001</c:v>
                </c:pt>
                <c:pt idx="15">
                  <c:v>6.047787500000001</c:v>
                </c:pt>
                <c:pt idx="16">
                  <c:v>6.1566824999999996</c:v>
                </c:pt>
                <c:pt idx="17">
                  <c:v>5.9039109999999999</c:v>
                </c:pt>
                <c:pt idx="18">
                  <c:v>5.7735114999999997</c:v>
                </c:pt>
                <c:pt idx="19">
                  <c:v>5.462961</c:v>
                </c:pt>
                <c:pt idx="20">
                  <c:v>5.0545004999999996</c:v>
                </c:pt>
                <c:pt idx="21">
                  <c:v>4.9177605</c:v>
                </c:pt>
                <c:pt idx="22">
                  <c:v>4.8018797499999994</c:v>
                </c:pt>
                <c:pt idx="23">
                  <c:v>4.8727169999999997</c:v>
                </c:pt>
                <c:pt idx="24">
                  <c:v>5.1356070000000003</c:v>
                </c:pt>
                <c:pt idx="25">
                  <c:v>5.0100569999999998</c:v>
                </c:pt>
                <c:pt idx="26">
                  <c:v>4.9789929999999991</c:v>
                </c:pt>
                <c:pt idx="27">
                  <c:v>5.1581972499999997</c:v>
                </c:pt>
                <c:pt idx="28">
                  <c:v>5.3218895000000002</c:v>
                </c:pt>
                <c:pt idx="29">
                  <c:v>5.1399804999999992</c:v>
                </c:pt>
                <c:pt idx="30">
                  <c:v>4.9754395000000002</c:v>
                </c:pt>
                <c:pt idx="31">
                  <c:v>4.6054895</c:v>
                </c:pt>
                <c:pt idx="32">
                  <c:v>4.4351050000000001</c:v>
                </c:pt>
                <c:pt idx="33">
                  <c:v>4.2163345000000003</c:v>
                </c:pt>
                <c:pt idx="34">
                  <c:v>4.4759615000000004</c:v>
                </c:pt>
                <c:pt idx="35">
                  <c:v>4.6908424999999996</c:v>
                </c:pt>
                <c:pt idx="36">
                  <c:v>4.8900725000000005</c:v>
                </c:pt>
                <c:pt idx="37">
                  <c:v>5.1232800000000003</c:v>
                </c:pt>
                <c:pt idx="38">
                  <c:v>5.2247574999999999</c:v>
                </c:pt>
                <c:pt idx="39">
                  <c:v>5.5410045000000006</c:v>
                </c:pt>
                <c:pt idx="40">
                  <c:v>5.7184834999999996</c:v>
                </c:pt>
                <c:pt idx="41">
                  <c:v>5.6850989999999992</c:v>
                </c:pt>
                <c:pt idx="42">
                  <c:v>5.8005585000000002</c:v>
                </c:pt>
                <c:pt idx="43">
                  <c:v>6.4214205</c:v>
                </c:pt>
                <c:pt idx="44">
                  <c:v>6.3554904999999993</c:v>
                </c:pt>
                <c:pt idx="45">
                  <c:v>6.2165604999999999</c:v>
                </c:pt>
                <c:pt idx="46">
                  <c:v>6.1387762499999994</c:v>
                </c:pt>
                <c:pt idx="47">
                  <c:v>6.07151</c:v>
                </c:pt>
                <c:pt idx="48">
                  <c:v>5.958755</c:v>
                </c:pt>
                <c:pt idx="49">
                  <c:v>5.9641929999999999</c:v>
                </c:pt>
                <c:pt idx="50">
                  <c:v>6.0677629999999994</c:v>
                </c:pt>
                <c:pt idx="51">
                  <c:v>6.1576837499999995</c:v>
                </c:pt>
                <c:pt idx="52">
                  <c:v>6.1907824999999992</c:v>
                </c:pt>
                <c:pt idx="53">
                  <c:v>6.0296084999999993</c:v>
                </c:pt>
                <c:pt idx="54">
                  <c:v>5.8168604999999989</c:v>
                </c:pt>
                <c:pt idx="55">
                  <c:v>5.464121500000001</c:v>
                </c:pt>
                <c:pt idx="56">
                  <c:v>5.2049554999999996</c:v>
                </c:pt>
                <c:pt idx="57">
                  <c:v>5.0101750000000003</c:v>
                </c:pt>
                <c:pt idx="58">
                  <c:v>4.843665249999999</c:v>
                </c:pt>
                <c:pt idx="59">
                  <c:v>4.8718835</c:v>
                </c:pt>
                <c:pt idx="60">
                  <c:v>4.9266675000000006</c:v>
                </c:pt>
                <c:pt idx="61">
                  <c:v>4.8625284999999998</c:v>
                </c:pt>
                <c:pt idx="62">
                  <c:v>4.8625255000000003</c:v>
                </c:pt>
                <c:pt idx="63">
                  <c:v>4.8708775000000006</c:v>
                </c:pt>
                <c:pt idx="64">
                  <c:v>4.9338195000000002</c:v>
                </c:pt>
                <c:pt idx="65">
                  <c:v>4.7643197500000003</c:v>
                </c:pt>
                <c:pt idx="66">
                  <c:v>4.70716</c:v>
                </c:pt>
                <c:pt idx="67">
                  <c:v>4.4489925000000001</c:v>
                </c:pt>
                <c:pt idx="68">
                  <c:v>4.3839625</c:v>
                </c:pt>
                <c:pt idx="69">
                  <c:v>4.2905774999999995</c:v>
                </c:pt>
                <c:pt idx="70">
                  <c:v>4.35152275</c:v>
                </c:pt>
                <c:pt idx="71">
                  <c:v>4.4485520000000003</c:v>
                </c:pt>
                <c:pt idx="72">
                  <c:v>4.5834884999999996</c:v>
                </c:pt>
                <c:pt idx="73">
                  <c:v>4.6238454999999998</c:v>
                </c:pt>
                <c:pt idx="74">
                  <c:v>4.6372665</c:v>
                </c:pt>
                <c:pt idx="75">
                  <c:v>4.5614800000000004</c:v>
                </c:pt>
                <c:pt idx="76">
                  <c:v>4.597547500000001</c:v>
                </c:pt>
                <c:pt idx="77">
                  <c:v>4.4944089999999992</c:v>
                </c:pt>
                <c:pt idx="78">
                  <c:v>4.1600605000000002</c:v>
                </c:pt>
                <c:pt idx="79">
                  <c:v>3.8339989999999999</c:v>
                </c:pt>
                <c:pt idx="80">
                  <c:v>3.4775849999999995</c:v>
                </c:pt>
                <c:pt idx="81">
                  <c:v>3.4027794999999998</c:v>
                </c:pt>
                <c:pt idx="82">
                  <c:v>3.4346729999999996</c:v>
                </c:pt>
                <c:pt idx="83">
                  <c:v>3.4894144999999996</c:v>
                </c:pt>
                <c:pt idx="84">
                  <c:v>3.4798545000000001</c:v>
                </c:pt>
                <c:pt idx="85">
                  <c:v>3.4226312499999998</c:v>
                </c:pt>
                <c:pt idx="86">
                  <c:v>3.475196</c:v>
                </c:pt>
                <c:pt idx="87">
                  <c:v>3.7139907499999998</c:v>
                </c:pt>
                <c:pt idx="88">
                  <c:v>4.0945474999999991</c:v>
                </c:pt>
                <c:pt idx="89">
                  <c:v>3.9978045</c:v>
                </c:pt>
                <c:pt idx="90">
                  <c:v>3.8764455</c:v>
                </c:pt>
                <c:pt idx="91">
                  <c:v>3.6870510000000003</c:v>
                </c:pt>
                <c:pt idx="92">
                  <c:v>3.8522224999999999</c:v>
                </c:pt>
                <c:pt idx="93">
                  <c:v>3.9042895000000004</c:v>
                </c:pt>
                <c:pt idx="94">
                  <c:v>4.0019105000000001</c:v>
                </c:pt>
                <c:pt idx="95">
                  <c:v>4.2586614999999997</c:v>
                </c:pt>
                <c:pt idx="96">
                  <c:v>4.1716405000000005</c:v>
                </c:pt>
                <c:pt idx="97">
                  <c:v>4.2891360000000001</c:v>
                </c:pt>
                <c:pt idx="98">
                  <c:v>4.3717074999999994</c:v>
                </c:pt>
                <c:pt idx="99">
                  <c:v>4.6109540000000004</c:v>
                </c:pt>
                <c:pt idx="100">
                  <c:v>4.9369525000000003</c:v>
                </c:pt>
                <c:pt idx="101">
                  <c:v>5.5637205000000005</c:v>
                </c:pt>
                <c:pt idx="102">
                  <c:v>6.1366605000000005</c:v>
                </c:pt>
                <c:pt idx="103">
                  <c:v>6.0606450000000001</c:v>
                </c:pt>
                <c:pt idx="104">
                  <c:v>5.9264250000000009</c:v>
                </c:pt>
                <c:pt idx="105">
                  <c:v>5.9144640000000006</c:v>
                </c:pt>
                <c:pt idx="106">
                  <c:v>5.8456632499999994</c:v>
                </c:pt>
                <c:pt idx="107">
                  <c:v>5.8775244999999998</c:v>
                </c:pt>
                <c:pt idx="108">
                  <c:v>5.9442200000000005</c:v>
                </c:pt>
                <c:pt idx="109">
                  <c:v>5.9494242500000007</c:v>
                </c:pt>
                <c:pt idx="110">
                  <c:v>6.0158145000000003</c:v>
                </c:pt>
                <c:pt idx="111">
                  <c:v>5.8972555</c:v>
                </c:pt>
                <c:pt idx="112">
                  <c:v>5.7882645000000004</c:v>
                </c:pt>
                <c:pt idx="113">
                  <c:v>5.6096515</c:v>
                </c:pt>
                <c:pt idx="114">
                  <c:v>5.4677964999999995</c:v>
                </c:pt>
                <c:pt idx="115">
                  <c:v>5.1515605000000004</c:v>
                </c:pt>
                <c:pt idx="116">
                  <c:v>5.2180469999999994</c:v>
                </c:pt>
                <c:pt idx="117">
                  <c:v>4.9986005000000002</c:v>
                </c:pt>
                <c:pt idx="118">
                  <c:v>5.0244365000000002</c:v>
                </c:pt>
                <c:pt idx="119">
                  <c:v>5.0568904999999997</c:v>
                </c:pt>
                <c:pt idx="120">
                  <c:v>5.0019825000000004</c:v>
                </c:pt>
                <c:pt idx="121">
                  <c:v>5.0292957499999993</c:v>
                </c:pt>
                <c:pt idx="122">
                  <c:v>5.0940410000000007</c:v>
                </c:pt>
                <c:pt idx="123">
                  <c:v>5.3742755000000004</c:v>
                </c:pt>
                <c:pt idx="124">
                  <c:v>5.5497160000000001</c:v>
                </c:pt>
                <c:pt idx="125">
                  <c:v>5.3904092499999994</c:v>
                </c:pt>
                <c:pt idx="126">
                  <c:v>5.3219865000000004</c:v>
                </c:pt>
                <c:pt idx="127">
                  <c:v>5.1779725000000001</c:v>
                </c:pt>
                <c:pt idx="128">
                  <c:v>5.0618659999999993</c:v>
                </c:pt>
                <c:pt idx="129">
                  <c:v>4.9162714999999997</c:v>
                </c:pt>
                <c:pt idx="130">
                  <c:v>4.7986825</c:v>
                </c:pt>
                <c:pt idx="131">
                  <c:v>4.8310754999999999</c:v>
                </c:pt>
                <c:pt idx="132">
                  <c:v>4.7947104999999999</c:v>
                </c:pt>
                <c:pt idx="133">
                  <c:v>4.8539979999999998</c:v>
                </c:pt>
                <c:pt idx="134">
                  <c:v>4.9415915000000004</c:v>
                </c:pt>
                <c:pt idx="135">
                  <c:v>5.0579960000000002</c:v>
                </c:pt>
                <c:pt idx="136">
                  <c:v>4.9924444999999995</c:v>
                </c:pt>
                <c:pt idx="137">
                  <c:v>4.8055605000000003</c:v>
                </c:pt>
                <c:pt idx="138">
                  <c:v>4.6741504999999997</c:v>
                </c:pt>
                <c:pt idx="139">
                  <c:v>4.7751984999999992</c:v>
                </c:pt>
                <c:pt idx="140">
                  <c:v>4.9760834999999997</c:v>
                </c:pt>
                <c:pt idx="141">
                  <c:v>4.7918225000000003</c:v>
                </c:pt>
                <c:pt idx="142">
                  <c:v>4.7317217500000002</c:v>
                </c:pt>
                <c:pt idx="143">
                  <c:v>4.7524289999999993</c:v>
                </c:pt>
                <c:pt idx="144">
                  <c:v>4.8764699999999994</c:v>
                </c:pt>
                <c:pt idx="145">
                  <c:v>4.9655757500000002</c:v>
                </c:pt>
                <c:pt idx="146">
                  <c:v>4.9704375000000001</c:v>
                </c:pt>
                <c:pt idx="147">
                  <c:v>5.0075664999999994</c:v>
                </c:pt>
                <c:pt idx="148">
                  <c:v>5.1963015000000006</c:v>
                </c:pt>
                <c:pt idx="149">
                  <c:v>5.0753985000000004</c:v>
                </c:pt>
                <c:pt idx="150">
                  <c:v>4.7832895000000004</c:v>
                </c:pt>
                <c:pt idx="151">
                  <c:v>4.6068604999999998</c:v>
                </c:pt>
                <c:pt idx="152">
                  <c:v>4.5676975000000004</c:v>
                </c:pt>
                <c:pt idx="153">
                  <c:v>4.5422199999999995</c:v>
                </c:pt>
                <c:pt idx="154">
                  <c:v>4.5151690000000002</c:v>
                </c:pt>
                <c:pt idx="155">
                  <c:v>4.5675559999999997</c:v>
                </c:pt>
                <c:pt idx="156">
                  <c:v>4.6374089999999999</c:v>
                </c:pt>
                <c:pt idx="157">
                  <c:v>4.6262552499999998</c:v>
                </c:pt>
                <c:pt idx="158">
                  <c:v>4.7518254999999998</c:v>
                </c:pt>
                <c:pt idx="159">
                  <c:v>4.8875935000000004</c:v>
                </c:pt>
                <c:pt idx="160">
                  <c:v>5.0252175000000001</c:v>
                </c:pt>
                <c:pt idx="161">
                  <c:v>5.0412319999999999</c:v>
                </c:pt>
                <c:pt idx="162">
                  <c:v>5.2969305000000002</c:v>
                </c:pt>
                <c:pt idx="163">
                  <c:v>5.1789299999999994</c:v>
                </c:pt>
                <c:pt idx="164">
                  <c:v>5.0209279999999996</c:v>
                </c:pt>
                <c:pt idx="165">
                  <c:v>5.0903285</c:v>
                </c:pt>
                <c:pt idx="166">
                  <c:v>5.2758625000000006</c:v>
                </c:pt>
                <c:pt idx="167">
                  <c:v>5.5561365</c:v>
                </c:pt>
                <c:pt idx="168">
                  <c:v>5.5760544999999997</c:v>
                </c:pt>
                <c:pt idx="169">
                  <c:v>5.7038267500000002</c:v>
                </c:pt>
                <c:pt idx="170">
                  <c:v>5.6772970000000011</c:v>
                </c:pt>
                <c:pt idx="171">
                  <c:v>5.6259575000000002</c:v>
                </c:pt>
                <c:pt idx="172">
                  <c:v>5.6394500000000001</c:v>
                </c:pt>
                <c:pt idx="173">
                  <c:v>5.4617007499999994</c:v>
                </c:pt>
                <c:pt idx="174">
                  <c:v>5.0039075000000004</c:v>
                </c:pt>
                <c:pt idx="175">
                  <c:v>4.8566634999999998</c:v>
                </c:pt>
                <c:pt idx="176">
                  <c:v>4.8228770000000001</c:v>
                </c:pt>
                <c:pt idx="177">
                  <c:v>4.6741834999999998</c:v>
                </c:pt>
                <c:pt idx="178">
                  <c:v>4.5819072499999995</c:v>
                </c:pt>
                <c:pt idx="179">
                  <c:v>4.7025889999999997</c:v>
                </c:pt>
                <c:pt idx="180">
                  <c:v>4.7285620000000002</c:v>
                </c:pt>
                <c:pt idx="181">
                  <c:v>4.7970887500000003</c:v>
                </c:pt>
                <c:pt idx="182">
                  <c:v>4.8977994999999996</c:v>
                </c:pt>
                <c:pt idx="183">
                  <c:v>4.9768350000000003</c:v>
                </c:pt>
                <c:pt idx="184">
                  <c:v>5.1243704999999995</c:v>
                </c:pt>
                <c:pt idx="185">
                  <c:v>5.2177699999999998</c:v>
                </c:pt>
                <c:pt idx="186">
                  <c:v>5.3981534999999994</c:v>
                </c:pt>
                <c:pt idx="187">
                  <c:v>5.3119294999999997</c:v>
                </c:pt>
                <c:pt idx="188">
                  <c:v>5.4844314999999995</c:v>
                </c:pt>
                <c:pt idx="189">
                  <c:v>5.6312220000000002</c:v>
                </c:pt>
                <c:pt idx="190">
                  <c:v>5.8195332500000001</c:v>
                </c:pt>
                <c:pt idx="191">
                  <c:v>6.1420604999999995</c:v>
                </c:pt>
                <c:pt idx="192">
                  <c:v>6.1970324999999997</c:v>
                </c:pt>
                <c:pt idx="193">
                  <c:v>6.4553010000000004</c:v>
                </c:pt>
                <c:pt idx="194">
                  <c:v>6.5757075</c:v>
                </c:pt>
                <c:pt idx="195">
                  <c:v>7.2469997499999996</c:v>
                </c:pt>
                <c:pt idx="196">
                  <c:v>7.7112119999999997</c:v>
                </c:pt>
                <c:pt idx="197">
                  <c:v>7.6864625000000002</c:v>
                </c:pt>
                <c:pt idx="198">
                  <c:v>7.9098489999999986</c:v>
                </c:pt>
                <c:pt idx="199">
                  <c:v>7.8559355000000002</c:v>
                </c:pt>
                <c:pt idx="200">
                  <c:v>7.1515635</c:v>
                </c:pt>
                <c:pt idx="201">
                  <c:v>6.1193045000000001</c:v>
                </c:pt>
                <c:pt idx="202">
                  <c:v>5.9331710000000006</c:v>
                </c:pt>
                <c:pt idx="203">
                  <c:v>5.9344294999999994</c:v>
                </c:pt>
                <c:pt idx="204">
                  <c:v>6.1099120000000005</c:v>
                </c:pt>
                <c:pt idx="205">
                  <c:v>6.2956622499999995</c:v>
                </c:pt>
                <c:pt idx="206">
                  <c:v>6.5923164999999999</c:v>
                </c:pt>
                <c:pt idx="207">
                  <c:v>6.8082022500000008</c:v>
                </c:pt>
                <c:pt idx="208">
                  <c:v>6.8309620000000004</c:v>
                </c:pt>
                <c:pt idx="209">
                  <c:v>6.4175077500000004</c:v>
                </c:pt>
                <c:pt idx="210">
                  <c:v>6.0522355000000001</c:v>
                </c:pt>
                <c:pt idx="211">
                  <c:v>6.0682499999999999</c:v>
                </c:pt>
                <c:pt idx="212">
                  <c:v>6.1550764999999998</c:v>
                </c:pt>
                <c:pt idx="213">
                  <c:v>5.8185874999999996</c:v>
                </c:pt>
                <c:pt idx="214">
                  <c:v>5.7679104999999993</c:v>
                </c:pt>
                <c:pt idx="215">
                  <c:v>5.6779454999999999</c:v>
                </c:pt>
                <c:pt idx="216">
                  <c:v>5.6088434999999999</c:v>
                </c:pt>
                <c:pt idx="217">
                  <c:v>5.5248127499999997</c:v>
                </c:pt>
                <c:pt idx="218">
                  <c:v>5.3693099999999996</c:v>
                </c:pt>
                <c:pt idx="219">
                  <c:v>5.21255325</c:v>
                </c:pt>
                <c:pt idx="220">
                  <c:v>5.0486924999999996</c:v>
                </c:pt>
                <c:pt idx="221">
                  <c:v>5.0339545000000001</c:v>
                </c:pt>
                <c:pt idx="222">
                  <c:v>5.0432024999999996</c:v>
                </c:pt>
                <c:pt idx="223">
                  <c:v>4.2881425000000002</c:v>
                </c:pt>
                <c:pt idx="224">
                  <c:v>4.0982465000000001</c:v>
                </c:pt>
                <c:pt idx="225">
                  <c:v>4.2531429999999997</c:v>
                </c:pt>
                <c:pt idx="226">
                  <c:v>4.2685362500000004</c:v>
                </c:pt>
                <c:pt idx="227">
                  <c:v>4.3074294999999996</c:v>
                </c:pt>
                <c:pt idx="228">
                  <c:v>4.3201175000000003</c:v>
                </c:pt>
                <c:pt idx="229">
                  <c:v>4.3269345000000001</c:v>
                </c:pt>
                <c:pt idx="230">
                  <c:v>4.3168474999999997</c:v>
                </c:pt>
                <c:pt idx="231">
                  <c:v>4.3524614999999995</c:v>
                </c:pt>
                <c:pt idx="232">
                  <c:v>4.3750715000000007</c:v>
                </c:pt>
                <c:pt idx="233">
                  <c:v>4.2083107499999999</c:v>
                </c:pt>
                <c:pt idx="234">
                  <c:v>3.9368219999999998</c:v>
                </c:pt>
                <c:pt idx="235">
                  <c:v>4.0656344999999998</c:v>
                </c:pt>
                <c:pt idx="236">
                  <c:v>4.0393499999999998</c:v>
                </c:pt>
                <c:pt idx="237">
                  <c:v>4.0302864999999999</c:v>
                </c:pt>
                <c:pt idx="238">
                  <c:v>3.97186225</c:v>
                </c:pt>
                <c:pt idx="239">
                  <c:v>4.0245960000000007</c:v>
                </c:pt>
                <c:pt idx="240">
                  <c:v>4.2913114999999999</c:v>
                </c:pt>
                <c:pt idx="241">
                  <c:v>4.4323292499999996</c:v>
                </c:pt>
                <c:pt idx="242">
                  <c:v>4.5321990000000003</c:v>
                </c:pt>
                <c:pt idx="243">
                  <c:v>4.6046227500000008</c:v>
                </c:pt>
                <c:pt idx="244">
                  <c:v>4.8595237499999993</c:v>
                </c:pt>
                <c:pt idx="245">
                  <c:v>4.5192122499999998</c:v>
                </c:pt>
                <c:pt idx="246">
                  <c:v>4.1014082499999995</c:v>
                </c:pt>
                <c:pt idx="247">
                  <c:v>3.9483034999999997</c:v>
                </c:pt>
                <c:pt idx="248">
                  <c:v>4.1886812500000001</c:v>
                </c:pt>
                <c:pt idx="249">
                  <c:v>4.3493839999999997</c:v>
                </c:pt>
                <c:pt idx="250">
                  <c:v>4.5236772500000004</c:v>
                </c:pt>
                <c:pt idx="251">
                  <c:v>4.7803335000000002</c:v>
                </c:pt>
                <c:pt idx="252">
                  <c:v>4.7171067499999992</c:v>
                </c:pt>
                <c:pt idx="253">
                  <c:v>4.5961059999999998</c:v>
                </c:pt>
                <c:pt idx="254">
                  <c:v>4.55314</c:v>
                </c:pt>
                <c:pt idx="255">
                  <c:v>4.6308832500000001</c:v>
                </c:pt>
                <c:pt idx="256">
                  <c:v>4.6595382500000007</c:v>
                </c:pt>
                <c:pt idx="257">
                  <c:v>4.5815012500000005</c:v>
                </c:pt>
                <c:pt idx="258">
                  <c:v>4.7854307500000006</c:v>
                </c:pt>
                <c:pt idx="259">
                  <c:v>4.7884642499999996</c:v>
                </c:pt>
                <c:pt idx="260">
                  <c:v>4.7890627499999994</c:v>
                </c:pt>
                <c:pt idx="261">
                  <c:v>4.6421727500000003</c:v>
                </c:pt>
                <c:pt idx="262">
                  <c:v>4.6303150000000004</c:v>
                </c:pt>
                <c:pt idx="263">
                  <c:v>4.6959037500000003</c:v>
                </c:pt>
                <c:pt idx="264">
                  <c:v>4.6584894999999999</c:v>
                </c:pt>
                <c:pt idx="265">
                  <c:v>4.5658257500000001</c:v>
                </c:pt>
                <c:pt idx="266">
                  <c:v>4.6253535000000001</c:v>
                </c:pt>
                <c:pt idx="267">
                  <c:v>4.6476507500000004</c:v>
                </c:pt>
                <c:pt idx="268">
                  <c:v>4.7575987499999997</c:v>
                </c:pt>
                <c:pt idx="269">
                  <c:v>4.7490047500000001</c:v>
                </c:pt>
                <c:pt idx="270">
                  <c:v>5.0328582499999994</c:v>
                </c:pt>
                <c:pt idx="271">
                  <c:v>5.3059015</c:v>
                </c:pt>
                <c:pt idx="272">
                  <c:v>5.3965734999999997</c:v>
                </c:pt>
                <c:pt idx="273">
                  <c:v>5.1437647499999999</c:v>
                </c:pt>
                <c:pt idx="274">
                  <c:v>5.0294612499999998</c:v>
                </c:pt>
                <c:pt idx="275">
                  <c:v>5.0338089999999998</c:v>
                </c:pt>
                <c:pt idx="276">
                  <c:v>5.0795007499999993</c:v>
                </c:pt>
                <c:pt idx="277">
                  <c:v>5.1275147499999996</c:v>
                </c:pt>
                <c:pt idx="278">
                  <c:v>5.1136407500000001</c:v>
                </c:pt>
                <c:pt idx="279">
                  <c:v>5.1666902500000003</c:v>
                </c:pt>
                <c:pt idx="280">
                  <c:v>5.3734479999999998</c:v>
                </c:pt>
                <c:pt idx="281">
                  <c:v>5.3041862499999999</c:v>
                </c:pt>
                <c:pt idx="282">
                  <c:v>4.989654250000001</c:v>
                </c:pt>
                <c:pt idx="283">
                  <c:v>4.9596979999999995</c:v>
                </c:pt>
                <c:pt idx="284">
                  <c:v>5.1964992499999996</c:v>
                </c:pt>
                <c:pt idx="285">
                  <c:v>5.1500422500000003</c:v>
                </c:pt>
                <c:pt idx="286">
                  <c:v>5.3280200000000004</c:v>
                </c:pt>
                <c:pt idx="287">
                  <c:v>5.3718502499999996</c:v>
                </c:pt>
                <c:pt idx="288">
                  <c:v>5.5790545000000007</c:v>
                </c:pt>
                <c:pt idx="289">
                  <c:v>5.8579517499999998</c:v>
                </c:pt>
                <c:pt idx="290">
                  <c:v>6.344519</c:v>
                </c:pt>
                <c:pt idx="291">
                  <c:v>6.6623324999999998</c:v>
                </c:pt>
                <c:pt idx="292">
                  <c:v>6.7686074999999999</c:v>
                </c:pt>
                <c:pt idx="293">
                  <c:v>6.4912155</c:v>
                </c:pt>
                <c:pt idx="294">
                  <c:v>6.1324649999999998</c:v>
                </c:pt>
                <c:pt idx="295">
                  <c:v>5.3800109999999997</c:v>
                </c:pt>
                <c:pt idx="296">
                  <c:v>4.9859452500000003</c:v>
                </c:pt>
                <c:pt idx="297">
                  <c:v>4.8077247500000002</c:v>
                </c:pt>
                <c:pt idx="298">
                  <c:v>4.634644999999999</c:v>
                </c:pt>
                <c:pt idx="299">
                  <c:v>4.6365720000000001</c:v>
                </c:pt>
                <c:pt idx="300">
                  <c:v>4.7989350000000002</c:v>
                </c:pt>
                <c:pt idx="301">
                  <c:v>4.6141557500000001</c:v>
                </c:pt>
                <c:pt idx="302">
                  <c:v>4.8990879999999999</c:v>
                </c:pt>
                <c:pt idx="303">
                  <c:v>5.0043405000000005</c:v>
                </c:pt>
                <c:pt idx="304">
                  <c:v>5.146242</c:v>
                </c:pt>
                <c:pt idx="305">
                  <c:v>5.2416920000000005</c:v>
                </c:pt>
                <c:pt idx="306">
                  <c:v>5.2878704999999995</c:v>
                </c:pt>
                <c:pt idx="307">
                  <c:v>5.0300572500000005</c:v>
                </c:pt>
                <c:pt idx="308">
                  <c:v>4.7779092499999996</c:v>
                </c:pt>
                <c:pt idx="309">
                  <c:v>4.6116472499999999</c:v>
                </c:pt>
                <c:pt idx="310">
                  <c:v>4.4869459999999997</c:v>
                </c:pt>
                <c:pt idx="311">
                  <c:v>4.8030322499999993</c:v>
                </c:pt>
                <c:pt idx="312">
                  <c:v>4.7982239999999994</c:v>
                </c:pt>
                <c:pt idx="313">
                  <c:v>4.81406475</c:v>
                </c:pt>
                <c:pt idx="314">
                  <c:v>4.8665487499999998</c:v>
                </c:pt>
                <c:pt idx="315">
                  <c:v>5.0268119999999996</c:v>
                </c:pt>
                <c:pt idx="316">
                  <c:v>5.1816855000000004</c:v>
                </c:pt>
                <c:pt idx="317">
                  <c:v>5.1291207500000002</c:v>
                </c:pt>
                <c:pt idx="318">
                  <c:v>5.0583479999999996</c:v>
                </c:pt>
                <c:pt idx="319">
                  <c:v>4.9097247500000005</c:v>
                </c:pt>
                <c:pt idx="320">
                  <c:v>5.1223485000000002</c:v>
                </c:pt>
                <c:pt idx="321">
                  <c:v>5.5893204999999995</c:v>
                </c:pt>
                <c:pt idx="322">
                  <c:v>5.9977210000000003</c:v>
                </c:pt>
                <c:pt idx="323">
                  <c:v>6.0790019999999991</c:v>
                </c:pt>
                <c:pt idx="324">
                  <c:v>6.2070192499999992</c:v>
                </c:pt>
                <c:pt idx="325">
                  <c:v>6.8006855000000002</c:v>
                </c:pt>
                <c:pt idx="326">
                  <c:v>6.8461017499999999</c:v>
                </c:pt>
                <c:pt idx="327">
                  <c:v>6.7685982500000001</c:v>
                </c:pt>
                <c:pt idx="328">
                  <c:v>7.1496597500000005</c:v>
                </c:pt>
                <c:pt idx="329">
                  <c:v>7.3521789999999996</c:v>
                </c:pt>
                <c:pt idx="330">
                  <c:v>7.0569634999999993</c:v>
                </c:pt>
                <c:pt idx="331">
                  <c:v>6.9464084999999995</c:v>
                </c:pt>
                <c:pt idx="332">
                  <c:v>7.2381974999999992</c:v>
                </c:pt>
                <c:pt idx="333">
                  <c:v>7.3077912500000002</c:v>
                </c:pt>
                <c:pt idx="334">
                  <c:v>7.6171812499999998</c:v>
                </c:pt>
                <c:pt idx="335">
                  <c:v>8.2076257500000001</c:v>
                </c:pt>
                <c:pt idx="336">
                  <c:v>8.5678152499999989</c:v>
                </c:pt>
                <c:pt idx="337">
                  <c:v>9.3032932499999994</c:v>
                </c:pt>
                <c:pt idx="338">
                  <c:v>9.4519627499999999</c:v>
                </c:pt>
                <c:pt idx="339">
                  <c:v>9.9394142499999987</c:v>
                </c:pt>
                <c:pt idx="340">
                  <c:v>10.47079725</c:v>
                </c:pt>
                <c:pt idx="341">
                  <c:v>11.123808</c:v>
                </c:pt>
                <c:pt idx="342">
                  <c:v>11.11457425</c:v>
                </c:pt>
                <c:pt idx="343">
                  <c:v>10.707013750000002</c:v>
                </c:pt>
                <c:pt idx="344">
                  <c:v>10.36453625</c:v>
                </c:pt>
                <c:pt idx="345">
                  <c:v>8.9466870000000007</c:v>
                </c:pt>
                <c:pt idx="346">
                  <c:v>8.7957607499999995</c:v>
                </c:pt>
                <c:pt idx="347">
                  <c:v>8.4632087499999997</c:v>
                </c:pt>
                <c:pt idx="348">
                  <c:v>8.9603187500000008</c:v>
                </c:pt>
                <c:pt idx="349">
                  <c:v>8.2694729999999996</c:v>
                </c:pt>
                <c:pt idx="350">
                  <c:v>8.1686970000000017</c:v>
                </c:pt>
                <c:pt idx="351">
                  <c:v>8.3220644999999998</c:v>
                </c:pt>
                <c:pt idx="352">
                  <c:v>8.8661442499999996</c:v>
                </c:pt>
                <c:pt idx="353">
                  <c:v>9.049082499999999</c:v>
                </c:pt>
                <c:pt idx="354">
                  <c:v>8.1941162500000004</c:v>
                </c:pt>
                <c:pt idx="355">
                  <c:v>8.0444952499999989</c:v>
                </c:pt>
                <c:pt idx="356">
                  <c:v>7.7705112500000002</c:v>
                </c:pt>
                <c:pt idx="357">
                  <c:v>7.7599295000000001</c:v>
                </c:pt>
                <c:pt idx="358">
                  <c:v>7.8211062499999997</c:v>
                </c:pt>
                <c:pt idx="359">
                  <c:v>7.8097287499999997</c:v>
                </c:pt>
                <c:pt idx="360">
                  <c:v>7.7567017499999995</c:v>
                </c:pt>
                <c:pt idx="361">
                  <c:v>7.4895332499999991</c:v>
                </c:pt>
                <c:pt idx="362">
                  <c:v>7.3969734999999996</c:v>
                </c:pt>
                <c:pt idx="363">
                  <c:v>7.3330047499999997</c:v>
                </c:pt>
                <c:pt idx="364">
                  <c:v>7.4930415000000004</c:v>
                </c:pt>
                <c:pt idx="365">
                  <c:v>7.5497309999999995</c:v>
                </c:pt>
                <c:pt idx="366">
                  <c:v>7.7535012499999993</c:v>
                </c:pt>
                <c:pt idx="367">
                  <c:v>7.9707559999999997</c:v>
                </c:pt>
                <c:pt idx="368">
                  <c:v>8.3420515000000002</c:v>
                </c:pt>
                <c:pt idx="369">
                  <c:v>8.6172447500000011</c:v>
                </c:pt>
                <c:pt idx="370">
                  <c:v>8.9962230000000005</c:v>
                </c:pt>
                <c:pt idx="371">
                  <c:v>9.4153182500000003</c:v>
                </c:pt>
                <c:pt idx="372">
                  <c:v>9.6661009999999994</c:v>
                </c:pt>
                <c:pt idx="373">
                  <c:v>10.464256500000001</c:v>
                </c:pt>
                <c:pt idx="374">
                  <c:v>10.4168945</c:v>
                </c:pt>
                <c:pt idx="375">
                  <c:v>11.49731575</c:v>
                </c:pt>
                <c:pt idx="376">
                  <c:v>11.912701</c:v>
                </c:pt>
                <c:pt idx="377">
                  <c:v>11.932758249999999</c:v>
                </c:pt>
                <c:pt idx="378">
                  <c:v>12.050345999999999</c:v>
                </c:pt>
                <c:pt idx="379">
                  <c:v>12.61927025</c:v>
                </c:pt>
                <c:pt idx="380">
                  <c:v>12.029016</c:v>
                </c:pt>
                <c:pt idx="381">
                  <c:v>11.1576015</c:v>
                </c:pt>
                <c:pt idx="382">
                  <c:v>11.0327435</c:v>
                </c:pt>
                <c:pt idx="383">
                  <c:v>11.028235499999999</c:v>
                </c:pt>
                <c:pt idx="384">
                  <c:v>11.439273500000001</c:v>
                </c:pt>
                <c:pt idx="385">
                  <c:v>11.8232035</c:v>
                </c:pt>
                <c:pt idx="386">
                  <c:v>12.2420125</c:v>
                </c:pt>
                <c:pt idx="387">
                  <c:v>12.5765835</c:v>
                </c:pt>
                <c:pt idx="388">
                  <c:v>12.825951499999999</c:v>
                </c:pt>
                <c:pt idx="389">
                  <c:v>12.6934725</c:v>
                </c:pt>
                <c:pt idx="390">
                  <c:v>14.163669000000001</c:v>
                </c:pt>
                <c:pt idx="391">
                  <c:v>15.1170355</c:v>
                </c:pt>
                <c:pt idx="392">
                  <c:v>14.090961500000001</c:v>
                </c:pt>
                <c:pt idx="393">
                  <c:v>13.757436999999999</c:v>
                </c:pt>
                <c:pt idx="394">
                  <c:v>13.899010000000001</c:v>
                </c:pt>
                <c:pt idx="395">
                  <c:v>13.719625999999998</c:v>
                </c:pt>
                <c:pt idx="396">
                  <c:v>13.6176545</c:v>
                </c:pt>
                <c:pt idx="397">
                  <c:v>13.761939999999999</c:v>
                </c:pt>
                <c:pt idx="398">
                  <c:v>13.918129499999999</c:v>
                </c:pt>
                <c:pt idx="399">
                  <c:v>13.442295999999999</c:v>
                </c:pt>
                <c:pt idx="400">
                  <c:v>13.737866499999999</c:v>
                </c:pt>
                <c:pt idx="401">
                  <c:v>14.147879</c:v>
                </c:pt>
              </c:numCache>
            </c:numRef>
          </c:val>
          <c:smooth val="0"/>
        </c:ser>
        <c:ser>
          <c:idx val="3"/>
          <c:order val="3"/>
          <c:tx>
            <c:v>All-Milk Prices</c:v>
          </c:tx>
          <c:spPr>
            <a:ln w="50800">
              <a:solidFill>
                <a:srgbClr val="333399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numRef>
              <c:f>'[2]All Milk Price'!$C$4:$C$405</c:f>
              <c:numCache>
                <c:formatCode>General</c:formatCode>
                <c:ptCount val="402"/>
                <c:pt idx="0">
                  <c:v>1980</c:v>
                </c:pt>
                <c:pt idx="1">
                  <c:v>1980</c:v>
                </c:pt>
                <c:pt idx="2">
                  <c:v>1980</c:v>
                </c:pt>
                <c:pt idx="3">
                  <c:v>1980</c:v>
                </c:pt>
                <c:pt idx="4">
                  <c:v>1980</c:v>
                </c:pt>
                <c:pt idx="5">
                  <c:v>1980</c:v>
                </c:pt>
                <c:pt idx="6">
                  <c:v>1980</c:v>
                </c:pt>
                <c:pt idx="7">
                  <c:v>1980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1981</c:v>
                </c:pt>
                <c:pt idx="13">
                  <c:v>1981</c:v>
                </c:pt>
                <c:pt idx="14">
                  <c:v>1981</c:v>
                </c:pt>
                <c:pt idx="15">
                  <c:v>1981</c:v>
                </c:pt>
                <c:pt idx="16">
                  <c:v>1981</c:v>
                </c:pt>
                <c:pt idx="17">
                  <c:v>1981</c:v>
                </c:pt>
                <c:pt idx="18">
                  <c:v>1981</c:v>
                </c:pt>
                <c:pt idx="19">
                  <c:v>1981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1982</c:v>
                </c:pt>
                <c:pt idx="25">
                  <c:v>1982</c:v>
                </c:pt>
                <c:pt idx="26">
                  <c:v>1982</c:v>
                </c:pt>
                <c:pt idx="27">
                  <c:v>1982</c:v>
                </c:pt>
                <c:pt idx="28">
                  <c:v>1982</c:v>
                </c:pt>
                <c:pt idx="29">
                  <c:v>1982</c:v>
                </c:pt>
                <c:pt idx="30">
                  <c:v>1982</c:v>
                </c:pt>
                <c:pt idx="31">
                  <c:v>1982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1983</c:v>
                </c:pt>
                <c:pt idx="37">
                  <c:v>1983</c:v>
                </c:pt>
                <c:pt idx="38">
                  <c:v>1983</c:v>
                </c:pt>
                <c:pt idx="39">
                  <c:v>1983</c:v>
                </c:pt>
                <c:pt idx="40">
                  <c:v>1983</c:v>
                </c:pt>
                <c:pt idx="41">
                  <c:v>1983</c:v>
                </c:pt>
                <c:pt idx="42">
                  <c:v>1983</c:v>
                </c:pt>
                <c:pt idx="43">
                  <c:v>1983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1984</c:v>
                </c:pt>
                <c:pt idx="49">
                  <c:v>1984</c:v>
                </c:pt>
                <c:pt idx="50">
                  <c:v>1984</c:v>
                </c:pt>
                <c:pt idx="51">
                  <c:v>1984</c:v>
                </c:pt>
                <c:pt idx="52">
                  <c:v>1984</c:v>
                </c:pt>
                <c:pt idx="53">
                  <c:v>1984</c:v>
                </c:pt>
                <c:pt idx="54">
                  <c:v>1984</c:v>
                </c:pt>
                <c:pt idx="55">
                  <c:v>1984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1985</c:v>
                </c:pt>
                <c:pt idx="65">
                  <c:v>1985</c:v>
                </c:pt>
                <c:pt idx="66">
                  <c:v>1985</c:v>
                </c:pt>
                <c:pt idx="67">
                  <c:v>1985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1986</c:v>
                </c:pt>
                <c:pt idx="73">
                  <c:v>1986</c:v>
                </c:pt>
                <c:pt idx="74">
                  <c:v>1986</c:v>
                </c:pt>
                <c:pt idx="75">
                  <c:v>1986</c:v>
                </c:pt>
                <c:pt idx="76">
                  <c:v>1986</c:v>
                </c:pt>
                <c:pt idx="77">
                  <c:v>1986</c:v>
                </c:pt>
                <c:pt idx="78">
                  <c:v>1986</c:v>
                </c:pt>
                <c:pt idx="79">
                  <c:v>1986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1987</c:v>
                </c:pt>
                <c:pt idx="85">
                  <c:v>1987</c:v>
                </c:pt>
                <c:pt idx="86">
                  <c:v>1987</c:v>
                </c:pt>
                <c:pt idx="87">
                  <c:v>1987</c:v>
                </c:pt>
                <c:pt idx="88">
                  <c:v>1987</c:v>
                </c:pt>
                <c:pt idx="89">
                  <c:v>1987</c:v>
                </c:pt>
                <c:pt idx="90">
                  <c:v>1987</c:v>
                </c:pt>
                <c:pt idx="91">
                  <c:v>1987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1988</c:v>
                </c:pt>
                <c:pt idx="97">
                  <c:v>1988</c:v>
                </c:pt>
                <c:pt idx="98">
                  <c:v>1988</c:v>
                </c:pt>
                <c:pt idx="99">
                  <c:v>1988</c:v>
                </c:pt>
                <c:pt idx="100">
                  <c:v>1988</c:v>
                </c:pt>
                <c:pt idx="101">
                  <c:v>1988</c:v>
                </c:pt>
                <c:pt idx="102">
                  <c:v>1988</c:v>
                </c:pt>
                <c:pt idx="103">
                  <c:v>1988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1989</c:v>
                </c:pt>
                <c:pt idx="109">
                  <c:v>1989</c:v>
                </c:pt>
                <c:pt idx="110">
                  <c:v>1989</c:v>
                </c:pt>
                <c:pt idx="111">
                  <c:v>1989</c:v>
                </c:pt>
                <c:pt idx="112">
                  <c:v>1989</c:v>
                </c:pt>
                <c:pt idx="113">
                  <c:v>1989</c:v>
                </c:pt>
                <c:pt idx="114">
                  <c:v>1989</c:v>
                </c:pt>
                <c:pt idx="115">
                  <c:v>1989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1989</c:v>
                </c:pt>
                <c:pt idx="120">
                  <c:v>1990</c:v>
                </c:pt>
                <c:pt idx="121">
                  <c:v>1990</c:v>
                </c:pt>
                <c:pt idx="122">
                  <c:v>1990</c:v>
                </c:pt>
                <c:pt idx="123">
                  <c:v>1990</c:v>
                </c:pt>
                <c:pt idx="124">
                  <c:v>1990</c:v>
                </c:pt>
                <c:pt idx="125">
                  <c:v>1990</c:v>
                </c:pt>
                <c:pt idx="126">
                  <c:v>1990</c:v>
                </c:pt>
                <c:pt idx="127">
                  <c:v>1990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1991</c:v>
                </c:pt>
                <c:pt idx="133">
                  <c:v>1991</c:v>
                </c:pt>
                <c:pt idx="134">
                  <c:v>1991</c:v>
                </c:pt>
                <c:pt idx="135">
                  <c:v>1991</c:v>
                </c:pt>
                <c:pt idx="136">
                  <c:v>1991</c:v>
                </c:pt>
                <c:pt idx="137">
                  <c:v>1991</c:v>
                </c:pt>
                <c:pt idx="138">
                  <c:v>1991</c:v>
                </c:pt>
                <c:pt idx="139">
                  <c:v>1991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1992</c:v>
                </c:pt>
                <c:pt idx="145">
                  <c:v>1992</c:v>
                </c:pt>
                <c:pt idx="146">
                  <c:v>1992</c:v>
                </c:pt>
                <c:pt idx="147">
                  <c:v>1992</c:v>
                </c:pt>
                <c:pt idx="148">
                  <c:v>1992</c:v>
                </c:pt>
                <c:pt idx="149">
                  <c:v>1992</c:v>
                </c:pt>
                <c:pt idx="150">
                  <c:v>1992</c:v>
                </c:pt>
                <c:pt idx="151">
                  <c:v>1992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1993</c:v>
                </c:pt>
                <c:pt idx="157">
                  <c:v>1993</c:v>
                </c:pt>
                <c:pt idx="158">
                  <c:v>1993</c:v>
                </c:pt>
                <c:pt idx="159">
                  <c:v>1993</c:v>
                </c:pt>
                <c:pt idx="160">
                  <c:v>1993</c:v>
                </c:pt>
                <c:pt idx="161">
                  <c:v>1993</c:v>
                </c:pt>
                <c:pt idx="162">
                  <c:v>1993</c:v>
                </c:pt>
                <c:pt idx="163">
                  <c:v>1993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1994</c:v>
                </c:pt>
                <c:pt idx="169">
                  <c:v>1994</c:v>
                </c:pt>
                <c:pt idx="170">
                  <c:v>1994</c:v>
                </c:pt>
                <c:pt idx="171">
                  <c:v>1994</c:v>
                </c:pt>
                <c:pt idx="172">
                  <c:v>1994</c:v>
                </c:pt>
                <c:pt idx="173">
                  <c:v>1994</c:v>
                </c:pt>
                <c:pt idx="174">
                  <c:v>1994</c:v>
                </c:pt>
                <c:pt idx="175">
                  <c:v>1994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1995</c:v>
                </c:pt>
                <c:pt idx="181">
                  <c:v>1995</c:v>
                </c:pt>
                <c:pt idx="182">
                  <c:v>1995</c:v>
                </c:pt>
                <c:pt idx="183">
                  <c:v>1995</c:v>
                </c:pt>
                <c:pt idx="184">
                  <c:v>1995</c:v>
                </c:pt>
                <c:pt idx="185">
                  <c:v>1995</c:v>
                </c:pt>
                <c:pt idx="186">
                  <c:v>1995</c:v>
                </c:pt>
                <c:pt idx="187">
                  <c:v>1995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1997</c:v>
                </c:pt>
                <c:pt idx="205">
                  <c:v>1997</c:v>
                </c:pt>
                <c:pt idx="206">
                  <c:v>1997</c:v>
                </c:pt>
                <c:pt idx="207">
                  <c:v>1997</c:v>
                </c:pt>
                <c:pt idx="208">
                  <c:v>1997</c:v>
                </c:pt>
                <c:pt idx="209">
                  <c:v>1997</c:v>
                </c:pt>
                <c:pt idx="210">
                  <c:v>1997</c:v>
                </c:pt>
                <c:pt idx="211">
                  <c:v>1997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1998</c:v>
                </c:pt>
                <c:pt idx="217">
                  <c:v>1998</c:v>
                </c:pt>
                <c:pt idx="218">
                  <c:v>1998</c:v>
                </c:pt>
                <c:pt idx="219">
                  <c:v>1998</c:v>
                </c:pt>
                <c:pt idx="220">
                  <c:v>1998</c:v>
                </c:pt>
                <c:pt idx="221">
                  <c:v>1998</c:v>
                </c:pt>
                <c:pt idx="222">
                  <c:v>1998</c:v>
                </c:pt>
                <c:pt idx="223">
                  <c:v>1998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1999</c:v>
                </c:pt>
                <c:pt idx="229">
                  <c:v>1999</c:v>
                </c:pt>
                <c:pt idx="230">
                  <c:v>1999</c:v>
                </c:pt>
                <c:pt idx="231">
                  <c:v>1999</c:v>
                </c:pt>
                <c:pt idx="232">
                  <c:v>1999</c:v>
                </c:pt>
                <c:pt idx="233">
                  <c:v>1999</c:v>
                </c:pt>
                <c:pt idx="234">
                  <c:v>1999</c:v>
                </c:pt>
                <c:pt idx="235">
                  <c:v>1999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2000</c:v>
                </c:pt>
                <c:pt idx="241">
                  <c:v>2000</c:v>
                </c:pt>
                <c:pt idx="242">
                  <c:v>2000</c:v>
                </c:pt>
                <c:pt idx="243">
                  <c:v>2000</c:v>
                </c:pt>
                <c:pt idx="244">
                  <c:v>2000</c:v>
                </c:pt>
                <c:pt idx="245">
                  <c:v>2000</c:v>
                </c:pt>
                <c:pt idx="246">
                  <c:v>2000</c:v>
                </c:pt>
                <c:pt idx="247">
                  <c:v>2000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2001</c:v>
                </c:pt>
                <c:pt idx="253">
                  <c:v>2001</c:v>
                </c:pt>
                <c:pt idx="254">
                  <c:v>2001</c:v>
                </c:pt>
                <c:pt idx="255">
                  <c:v>2001</c:v>
                </c:pt>
                <c:pt idx="256">
                  <c:v>2001</c:v>
                </c:pt>
                <c:pt idx="257">
                  <c:v>2001</c:v>
                </c:pt>
                <c:pt idx="258">
                  <c:v>2001</c:v>
                </c:pt>
                <c:pt idx="259">
                  <c:v>2001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2002</c:v>
                </c:pt>
                <c:pt idx="265">
                  <c:v>2002</c:v>
                </c:pt>
                <c:pt idx="266">
                  <c:v>2002</c:v>
                </c:pt>
                <c:pt idx="267">
                  <c:v>2002</c:v>
                </c:pt>
                <c:pt idx="268">
                  <c:v>2002</c:v>
                </c:pt>
                <c:pt idx="269">
                  <c:v>2002</c:v>
                </c:pt>
                <c:pt idx="270">
                  <c:v>2002</c:v>
                </c:pt>
                <c:pt idx="271">
                  <c:v>2002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2003</c:v>
                </c:pt>
                <c:pt idx="277">
                  <c:v>2003</c:v>
                </c:pt>
                <c:pt idx="278">
                  <c:v>2003</c:v>
                </c:pt>
                <c:pt idx="279">
                  <c:v>2003</c:v>
                </c:pt>
                <c:pt idx="280">
                  <c:v>2003</c:v>
                </c:pt>
                <c:pt idx="281">
                  <c:v>2003</c:v>
                </c:pt>
                <c:pt idx="282">
                  <c:v>2003</c:v>
                </c:pt>
                <c:pt idx="283">
                  <c:v>2003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2004</c:v>
                </c:pt>
                <c:pt idx="289">
                  <c:v>2004</c:v>
                </c:pt>
                <c:pt idx="290">
                  <c:v>2004</c:v>
                </c:pt>
                <c:pt idx="291">
                  <c:v>2004</c:v>
                </c:pt>
                <c:pt idx="292">
                  <c:v>2004</c:v>
                </c:pt>
                <c:pt idx="293">
                  <c:v>2004</c:v>
                </c:pt>
                <c:pt idx="294">
                  <c:v>2004</c:v>
                </c:pt>
                <c:pt idx="295">
                  <c:v>2004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2005</c:v>
                </c:pt>
                <c:pt idx="301">
                  <c:v>2005</c:v>
                </c:pt>
                <c:pt idx="302">
                  <c:v>2005</c:v>
                </c:pt>
                <c:pt idx="303">
                  <c:v>2005</c:v>
                </c:pt>
                <c:pt idx="304">
                  <c:v>2005</c:v>
                </c:pt>
                <c:pt idx="305">
                  <c:v>2005</c:v>
                </c:pt>
                <c:pt idx="306">
                  <c:v>2005</c:v>
                </c:pt>
                <c:pt idx="307">
                  <c:v>2005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2006</c:v>
                </c:pt>
                <c:pt idx="313">
                  <c:v>2006</c:v>
                </c:pt>
                <c:pt idx="314">
                  <c:v>2006</c:v>
                </c:pt>
                <c:pt idx="315">
                  <c:v>2006</c:v>
                </c:pt>
                <c:pt idx="316">
                  <c:v>2006</c:v>
                </c:pt>
                <c:pt idx="317">
                  <c:v>2006</c:v>
                </c:pt>
                <c:pt idx="318">
                  <c:v>2006</c:v>
                </c:pt>
                <c:pt idx="319">
                  <c:v>2006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2007</c:v>
                </c:pt>
                <c:pt idx="325">
                  <c:v>2007</c:v>
                </c:pt>
                <c:pt idx="326">
                  <c:v>2007</c:v>
                </c:pt>
                <c:pt idx="327">
                  <c:v>2007</c:v>
                </c:pt>
                <c:pt idx="328">
                  <c:v>2007</c:v>
                </c:pt>
                <c:pt idx="329">
                  <c:v>2007</c:v>
                </c:pt>
                <c:pt idx="330">
                  <c:v>2007</c:v>
                </c:pt>
                <c:pt idx="331">
                  <c:v>2007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2008</c:v>
                </c:pt>
                <c:pt idx="337">
                  <c:v>2008</c:v>
                </c:pt>
                <c:pt idx="338">
                  <c:v>2008</c:v>
                </c:pt>
                <c:pt idx="339">
                  <c:v>2008</c:v>
                </c:pt>
                <c:pt idx="340">
                  <c:v>2008</c:v>
                </c:pt>
                <c:pt idx="341">
                  <c:v>2008</c:v>
                </c:pt>
                <c:pt idx="342">
                  <c:v>2008</c:v>
                </c:pt>
                <c:pt idx="343">
                  <c:v>2008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2010</c:v>
                </c:pt>
                <c:pt idx="361">
                  <c:v>2010</c:v>
                </c:pt>
                <c:pt idx="362">
                  <c:v>2010</c:v>
                </c:pt>
                <c:pt idx="363">
                  <c:v>2010</c:v>
                </c:pt>
                <c:pt idx="364">
                  <c:v>2010</c:v>
                </c:pt>
                <c:pt idx="365">
                  <c:v>2010</c:v>
                </c:pt>
                <c:pt idx="366">
                  <c:v>2010</c:v>
                </c:pt>
                <c:pt idx="367">
                  <c:v>2010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2011</c:v>
                </c:pt>
                <c:pt idx="373">
                  <c:v>2011</c:v>
                </c:pt>
                <c:pt idx="374">
                  <c:v>2011</c:v>
                </c:pt>
                <c:pt idx="375">
                  <c:v>2011</c:v>
                </c:pt>
                <c:pt idx="376">
                  <c:v>2011</c:v>
                </c:pt>
                <c:pt idx="377">
                  <c:v>2011</c:v>
                </c:pt>
                <c:pt idx="378">
                  <c:v>2011</c:v>
                </c:pt>
                <c:pt idx="379">
                  <c:v>2011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2012</c:v>
                </c:pt>
                <c:pt idx="385">
                  <c:v>2012</c:v>
                </c:pt>
                <c:pt idx="386">
                  <c:v>2012</c:v>
                </c:pt>
                <c:pt idx="387">
                  <c:v>2012</c:v>
                </c:pt>
                <c:pt idx="388">
                  <c:v>2012</c:v>
                </c:pt>
                <c:pt idx="389">
                  <c:v>2012</c:v>
                </c:pt>
                <c:pt idx="390">
                  <c:v>2012</c:v>
                </c:pt>
                <c:pt idx="391">
                  <c:v>2012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2013</c:v>
                </c:pt>
                <c:pt idx="397">
                  <c:v>2013</c:v>
                </c:pt>
                <c:pt idx="398">
                  <c:v>2013</c:v>
                </c:pt>
                <c:pt idx="399">
                  <c:v>2013</c:v>
                </c:pt>
                <c:pt idx="400">
                  <c:v>2013</c:v>
                </c:pt>
                <c:pt idx="401">
                  <c:v>2013</c:v>
                </c:pt>
              </c:numCache>
            </c:numRef>
          </c:cat>
          <c:val>
            <c:numRef>
              <c:f>'[2]All Milk Price'!$B$4:$B$405</c:f>
              <c:numCache>
                <c:formatCode>General</c:formatCode>
                <c:ptCount val="402"/>
                <c:pt idx="0">
                  <c:v>12.8</c:v>
                </c:pt>
                <c:pt idx="1">
                  <c:v>12.8</c:v>
                </c:pt>
                <c:pt idx="2">
                  <c:v>12.8</c:v>
                </c:pt>
                <c:pt idx="3">
                  <c:v>12.7</c:v>
                </c:pt>
                <c:pt idx="4">
                  <c:v>12.6</c:v>
                </c:pt>
                <c:pt idx="5">
                  <c:v>12.5</c:v>
                </c:pt>
                <c:pt idx="6">
                  <c:v>12.6</c:v>
                </c:pt>
                <c:pt idx="7">
                  <c:v>12.8</c:v>
                </c:pt>
                <c:pt idx="8">
                  <c:v>13.2</c:v>
                </c:pt>
                <c:pt idx="9">
                  <c:v>13.7</c:v>
                </c:pt>
                <c:pt idx="10">
                  <c:v>14</c:v>
                </c:pt>
                <c:pt idx="11">
                  <c:v>14.1</c:v>
                </c:pt>
                <c:pt idx="12">
                  <c:v>14.1</c:v>
                </c:pt>
                <c:pt idx="13">
                  <c:v>14</c:v>
                </c:pt>
                <c:pt idx="14">
                  <c:v>13.8</c:v>
                </c:pt>
                <c:pt idx="15">
                  <c:v>13.7</c:v>
                </c:pt>
                <c:pt idx="16">
                  <c:v>13.5</c:v>
                </c:pt>
                <c:pt idx="17">
                  <c:v>13.4</c:v>
                </c:pt>
                <c:pt idx="18">
                  <c:v>13.4</c:v>
                </c:pt>
                <c:pt idx="19">
                  <c:v>13.5</c:v>
                </c:pt>
                <c:pt idx="20">
                  <c:v>13.7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13.8</c:v>
                </c:pt>
                <c:pt idx="26">
                  <c:v>13.7</c:v>
                </c:pt>
                <c:pt idx="27">
                  <c:v>13.5</c:v>
                </c:pt>
                <c:pt idx="28">
                  <c:v>13.2</c:v>
                </c:pt>
                <c:pt idx="29">
                  <c:v>13.2</c:v>
                </c:pt>
                <c:pt idx="30">
                  <c:v>13.2</c:v>
                </c:pt>
                <c:pt idx="31">
                  <c:v>13.3</c:v>
                </c:pt>
                <c:pt idx="32">
                  <c:v>13.6</c:v>
                </c:pt>
                <c:pt idx="33">
                  <c:v>13.8</c:v>
                </c:pt>
                <c:pt idx="34">
                  <c:v>13.9</c:v>
                </c:pt>
                <c:pt idx="35">
                  <c:v>13.9</c:v>
                </c:pt>
                <c:pt idx="36">
                  <c:v>13.9</c:v>
                </c:pt>
                <c:pt idx="37">
                  <c:v>13.8</c:v>
                </c:pt>
                <c:pt idx="38">
                  <c:v>13.6</c:v>
                </c:pt>
                <c:pt idx="39">
                  <c:v>13.6</c:v>
                </c:pt>
                <c:pt idx="40">
                  <c:v>13.3</c:v>
                </c:pt>
                <c:pt idx="41">
                  <c:v>13.2</c:v>
                </c:pt>
                <c:pt idx="42">
                  <c:v>13.2</c:v>
                </c:pt>
                <c:pt idx="43">
                  <c:v>13.3</c:v>
                </c:pt>
                <c:pt idx="44">
                  <c:v>13.5</c:v>
                </c:pt>
                <c:pt idx="45">
                  <c:v>13.8</c:v>
                </c:pt>
                <c:pt idx="46">
                  <c:v>13.9</c:v>
                </c:pt>
                <c:pt idx="47">
                  <c:v>13.7</c:v>
                </c:pt>
                <c:pt idx="48">
                  <c:v>13.6</c:v>
                </c:pt>
                <c:pt idx="49">
                  <c:v>13.4</c:v>
                </c:pt>
                <c:pt idx="50">
                  <c:v>13.3</c:v>
                </c:pt>
                <c:pt idx="51">
                  <c:v>13.1</c:v>
                </c:pt>
                <c:pt idx="52">
                  <c:v>13</c:v>
                </c:pt>
                <c:pt idx="53">
                  <c:v>12.9</c:v>
                </c:pt>
                <c:pt idx="54">
                  <c:v>13</c:v>
                </c:pt>
                <c:pt idx="55">
                  <c:v>13.2</c:v>
                </c:pt>
                <c:pt idx="56">
                  <c:v>13.6</c:v>
                </c:pt>
                <c:pt idx="57">
                  <c:v>14</c:v>
                </c:pt>
                <c:pt idx="58">
                  <c:v>14.3</c:v>
                </c:pt>
                <c:pt idx="59">
                  <c:v>14</c:v>
                </c:pt>
                <c:pt idx="60">
                  <c:v>13.9</c:v>
                </c:pt>
                <c:pt idx="61">
                  <c:v>13.7</c:v>
                </c:pt>
                <c:pt idx="62">
                  <c:v>13.3</c:v>
                </c:pt>
                <c:pt idx="63">
                  <c:v>12.9</c:v>
                </c:pt>
                <c:pt idx="64">
                  <c:v>12.5</c:v>
                </c:pt>
                <c:pt idx="65">
                  <c:v>12.2</c:v>
                </c:pt>
                <c:pt idx="66">
                  <c:v>12.1</c:v>
                </c:pt>
                <c:pt idx="67">
                  <c:v>12.1</c:v>
                </c:pt>
                <c:pt idx="68">
                  <c:v>12.3</c:v>
                </c:pt>
                <c:pt idx="69">
                  <c:v>12.6</c:v>
                </c:pt>
                <c:pt idx="70">
                  <c:v>12.6</c:v>
                </c:pt>
                <c:pt idx="71">
                  <c:v>12.6</c:v>
                </c:pt>
                <c:pt idx="72">
                  <c:v>12.5</c:v>
                </c:pt>
                <c:pt idx="73">
                  <c:v>12.4</c:v>
                </c:pt>
                <c:pt idx="74">
                  <c:v>12.2</c:v>
                </c:pt>
                <c:pt idx="75">
                  <c:v>12.1</c:v>
                </c:pt>
                <c:pt idx="76">
                  <c:v>12</c:v>
                </c:pt>
                <c:pt idx="77">
                  <c:v>11.9</c:v>
                </c:pt>
                <c:pt idx="78">
                  <c:v>12</c:v>
                </c:pt>
                <c:pt idx="79">
                  <c:v>12.3</c:v>
                </c:pt>
                <c:pt idx="80">
                  <c:v>12.8</c:v>
                </c:pt>
                <c:pt idx="81">
                  <c:v>13.2</c:v>
                </c:pt>
                <c:pt idx="82">
                  <c:v>13.4</c:v>
                </c:pt>
                <c:pt idx="83">
                  <c:v>13.4</c:v>
                </c:pt>
                <c:pt idx="84">
                  <c:v>13.2</c:v>
                </c:pt>
                <c:pt idx="85">
                  <c:v>12.9</c:v>
                </c:pt>
                <c:pt idx="86">
                  <c:v>12.5</c:v>
                </c:pt>
                <c:pt idx="87">
                  <c:v>12.2</c:v>
                </c:pt>
                <c:pt idx="88">
                  <c:v>11.9</c:v>
                </c:pt>
                <c:pt idx="89">
                  <c:v>11.9</c:v>
                </c:pt>
                <c:pt idx="90">
                  <c:v>12</c:v>
                </c:pt>
                <c:pt idx="91">
                  <c:v>12.2</c:v>
                </c:pt>
                <c:pt idx="92">
                  <c:v>12.6</c:v>
                </c:pt>
                <c:pt idx="93">
                  <c:v>12.9</c:v>
                </c:pt>
                <c:pt idx="94">
                  <c:v>12.9</c:v>
                </c:pt>
                <c:pt idx="95">
                  <c:v>12.7</c:v>
                </c:pt>
                <c:pt idx="96">
                  <c:v>12.5</c:v>
                </c:pt>
                <c:pt idx="97">
                  <c:v>12.2</c:v>
                </c:pt>
                <c:pt idx="98">
                  <c:v>11.9</c:v>
                </c:pt>
                <c:pt idx="99">
                  <c:v>11.6</c:v>
                </c:pt>
                <c:pt idx="100">
                  <c:v>11.4</c:v>
                </c:pt>
                <c:pt idx="101">
                  <c:v>11.3</c:v>
                </c:pt>
                <c:pt idx="102">
                  <c:v>11.4</c:v>
                </c:pt>
                <c:pt idx="103">
                  <c:v>11.8</c:v>
                </c:pt>
                <c:pt idx="104">
                  <c:v>12.4</c:v>
                </c:pt>
                <c:pt idx="105">
                  <c:v>13</c:v>
                </c:pt>
                <c:pt idx="106">
                  <c:v>13.4</c:v>
                </c:pt>
                <c:pt idx="107">
                  <c:v>13.5</c:v>
                </c:pt>
                <c:pt idx="108">
                  <c:v>13.5</c:v>
                </c:pt>
                <c:pt idx="109">
                  <c:v>13.2</c:v>
                </c:pt>
                <c:pt idx="110">
                  <c:v>12.7</c:v>
                </c:pt>
                <c:pt idx="111">
                  <c:v>12.4</c:v>
                </c:pt>
                <c:pt idx="112">
                  <c:v>12.3</c:v>
                </c:pt>
                <c:pt idx="113">
                  <c:v>12.4</c:v>
                </c:pt>
                <c:pt idx="114">
                  <c:v>12.6</c:v>
                </c:pt>
                <c:pt idx="115">
                  <c:v>13.2</c:v>
                </c:pt>
                <c:pt idx="116">
                  <c:v>14</c:v>
                </c:pt>
                <c:pt idx="117">
                  <c:v>14.8</c:v>
                </c:pt>
                <c:pt idx="118">
                  <c:v>15.6</c:v>
                </c:pt>
                <c:pt idx="119">
                  <c:v>16</c:v>
                </c:pt>
                <c:pt idx="120">
                  <c:v>15.5</c:v>
                </c:pt>
                <c:pt idx="121">
                  <c:v>14.5</c:v>
                </c:pt>
                <c:pt idx="122">
                  <c:v>13.9</c:v>
                </c:pt>
                <c:pt idx="123">
                  <c:v>13.4</c:v>
                </c:pt>
                <c:pt idx="124">
                  <c:v>13.5</c:v>
                </c:pt>
                <c:pt idx="125">
                  <c:v>13.8</c:v>
                </c:pt>
                <c:pt idx="126">
                  <c:v>14</c:v>
                </c:pt>
                <c:pt idx="127">
                  <c:v>14.2</c:v>
                </c:pt>
                <c:pt idx="128">
                  <c:v>13.9</c:v>
                </c:pt>
                <c:pt idx="129">
                  <c:v>13.1</c:v>
                </c:pt>
                <c:pt idx="130">
                  <c:v>12.7</c:v>
                </c:pt>
                <c:pt idx="131">
                  <c:v>11.7</c:v>
                </c:pt>
                <c:pt idx="132">
                  <c:v>11.7</c:v>
                </c:pt>
                <c:pt idx="133">
                  <c:v>11.6</c:v>
                </c:pt>
                <c:pt idx="134">
                  <c:v>11.4</c:v>
                </c:pt>
                <c:pt idx="135">
                  <c:v>11.3</c:v>
                </c:pt>
                <c:pt idx="136">
                  <c:v>11.3</c:v>
                </c:pt>
                <c:pt idx="137">
                  <c:v>11.4</c:v>
                </c:pt>
                <c:pt idx="138">
                  <c:v>11.8</c:v>
                </c:pt>
                <c:pt idx="139">
                  <c:v>12.4</c:v>
                </c:pt>
                <c:pt idx="140">
                  <c:v>12.8</c:v>
                </c:pt>
                <c:pt idx="141">
                  <c:v>13.5</c:v>
                </c:pt>
                <c:pt idx="142">
                  <c:v>13.9</c:v>
                </c:pt>
                <c:pt idx="143">
                  <c:v>13.8</c:v>
                </c:pt>
                <c:pt idx="144">
                  <c:v>13.4</c:v>
                </c:pt>
                <c:pt idx="145">
                  <c:v>12.9</c:v>
                </c:pt>
                <c:pt idx="146">
                  <c:v>12.5</c:v>
                </c:pt>
                <c:pt idx="147">
                  <c:v>12.6</c:v>
                </c:pt>
                <c:pt idx="148">
                  <c:v>12.8</c:v>
                </c:pt>
                <c:pt idx="149">
                  <c:v>13.2</c:v>
                </c:pt>
                <c:pt idx="150">
                  <c:v>13.4</c:v>
                </c:pt>
                <c:pt idx="151">
                  <c:v>13.5</c:v>
                </c:pt>
                <c:pt idx="152">
                  <c:v>13.5</c:v>
                </c:pt>
                <c:pt idx="153">
                  <c:v>13.4</c:v>
                </c:pt>
                <c:pt idx="154">
                  <c:v>13.1</c:v>
                </c:pt>
                <c:pt idx="155">
                  <c:v>12.8</c:v>
                </c:pt>
                <c:pt idx="156">
                  <c:v>12.5</c:v>
                </c:pt>
                <c:pt idx="157">
                  <c:v>12.2</c:v>
                </c:pt>
                <c:pt idx="158">
                  <c:v>12.2</c:v>
                </c:pt>
                <c:pt idx="159">
                  <c:v>12.6</c:v>
                </c:pt>
                <c:pt idx="160">
                  <c:v>12.9</c:v>
                </c:pt>
                <c:pt idx="161">
                  <c:v>13</c:v>
                </c:pt>
                <c:pt idx="162">
                  <c:v>12.8</c:v>
                </c:pt>
                <c:pt idx="163">
                  <c:v>12.4</c:v>
                </c:pt>
                <c:pt idx="164">
                  <c:v>12.8</c:v>
                </c:pt>
                <c:pt idx="165">
                  <c:v>13.1</c:v>
                </c:pt>
                <c:pt idx="166">
                  <c:v>13.6</c:v>
                </c:pt>
                <c:pt idx="167">
                  <c:v>13.5</c:v>
                </c:pt>
                <c:pt idx="168">
                  <c:v>13.6</c:v>
                </c:pt>
                <c:pt idx="169">
                  <c:v>13.4</c:v>
                </c:pt>
                <c:pt idx="170">
                  <c:v>13.5</c:v>
                </c:pt>
                <c:pt idx="171">
                  <c:v>13.4</c:v>
                </c:pt>
                <c:pt idx="172">
                  <c:v>12.8</c:v>
                </c:pt>
                <c:pt idx="173">
                  <c:v>12.6</c:v>
                </c:pt>
                <c:pt idx="174">
                  <c:v>12.2</c:v>
                </c:pt>
                <c:pt idx="175">
                  <c:v>12.4</c:v>
                </c:pt>
                <c:pt idx="176">
                  <c:v>12.8</c:v>
                </c:pt>
                <c:pt idx="177">
                  <c:v>13</c:v>
                </c:pt>
                <c:pt idx="178">
                  <c:v>13.1</c:v>
                </c:pt>
                <c:pt idx="179">
                  <c:v>12.8</c:v>
                </c:pt>
                <c:pt idx="180">
                  <c:v>12.6</c:v>
                </c:pt>
                <c:pt idx="181">
                  <c:v>12.5</c:v>
                </c:pt>
                <c:pt idx="182">
                  <c:v>12.6</c:v>
                </c:pt>
                <c:pt idx="183">
                  <c:v>12.3</c:v>
                </c:pt>
                <c:pt idx="184">
                  <c:v>12.3</c:v>
                </c:pt>
                <c:pt idx="185">
                  <c:v>12.1</c:v>
                </c:pt>
                <c:pt idx="186">
                  <c:v>12</c:v>
                </c:pt>
                <c:pt idx="187">
                  <c:v>12.4</c:v>
                </c:pt>
                <c:pt idx="188">
                  <c:v>12.8</c:v>
                </c:pt>
                <c:pt idx="189">
                  <c:v>13.4</c:v>
                </c:pt>
                <c:pt idx="190">
                  <c:v>14</c:v>
                </c:pt>
                <c:pt idx="191">
                  <c:v>13.9</c:v>
                </c:pt>
                <c:pt idx="192">
                  <c:v>14.1</c:v>
                </c:pt>
                <c:pt idx="193">
                  <c:v>13.9</c:v>
                </c:pt>
                <c:pt idx="194">
                  <c:v>13.8</c:v>
                </c:pt>
                <c:pt idx="195">
                  <c:v>13.9</c:v>
                </c:pt>
                <c:pt idx="196">
                  <c:v>14.3</c:v>
                </c:pt>
                <c:pt idx="197">
                  <c:v>14.8</c:v>
                </c:pt>
                <c:pt idx="198">
                  <c:v>15.4</c:v>
                </c:pt>
                <c:pt idx="199">
                  <c:v>15.9</c:v>
                </c:pt>
                <c:pt idx="200">
                  <c:v>16.5</c:v>
                </c:pt>
                <c:pt idx="201">
                  <c:v>16.399999999999999</c:v>
                </c:pt>
                <c:pt idx="202">
                  <c:v>15.2</c:v>
                </c:pt>
                <c:pt idx="203">
                  <c:v>14.3</c:v>
                </c:pt>
                <c:pt idx="204">
                  <c:v>13.5</c:v>
                </c:pt>
                <c:pt idx="205">
                  <c:v>13.4</c:v>
                </c:pt>
                <c:pt idx="206">
                  <c:v>13.6</c:v>
                </c:pt>
                <c:pt idx="207">
                  <c:v>13.2</c:v>
                </c:pt>
                <c:pt idx="208">
                  <c:v>12.7</c:v>
                </c:pt>
                <c:pt idx="209">
                  <c:v>12.2</c:v>
                </c:pt>
                <c:pt idx="210">
                  <c:v>12.1</c:v>
                </c:pt>
                <c:pt idx="211">
                  <c:v>12.7</c:v>
                </c:pt>
                <c:pt idx="212">
                  <c:v>13.1</c:v>
                </c:pt>
                <c:pt idx="213">
                  <c:v>14.1</c:v>
                </c:pt>
                <c:pt idx="214">
                  <c:v>14.7</c:v>
                </c:pt>
                <c:pt idx="215">
                  <c:v>14.8</c:v>
                </c:pt>
                <c:pt idx="216">
                  <c:v>14.7</c:v>
                </c:pt>
                <c:pt idx="217">
                  <c:v>14.9</c:v>
                </c:pt>
                <c:pt idx="218">
                  <c:v>14.5</c:v>
                </c:pt>
                <c:pt idx="219">
                  <c:v>14</c:v>
                </c:pt>
                <c:pt idx="220">
                  <c:v>13.3</c:v>
                </c:pt>
                <c:pt idx="221">
                  <c:v>14.2</c:v>
                </c:pt>
                <c:pt idx="222">
                  <c:v>14.3</c:v>
                </c:pt>
                <c:pt idx="223">
                  <c:v>15.5</c:v>
                </c:pt>
                <c:pt idx="224">
                  <c:v>16.8</c:v>
                </c:pt>
                <c:pt idx="225">
                  <c:v>17.8</c:v>
                </c:pt>
                <c:pt idx="226">
                  <c:v>17.899999999999999</c:v>
                </c:pt>
                <c:pt idx="227">
                  <c:v>18.100000000000001</c:v>
                </c:pt>
                <c:pt idx="228">
                  <c:v>17.399999999999999</c:v>
                </c:pt>
                <c:pt idx="229">
                  <c:v>15.2</c:v>
                </c:pt>
                <c:pt idx="230">
                  <c:v>15.2</c:v>
                </c:pt>
                <c:pt idx="231">
                  <c:v>12.6</c:v>
                </c:pt>
                <c:pt idx="232">
                  <c:v>12.8</c:v>
                </c:pt>
                <c:pt idx="233">
                  <c:v>13.1</c:v>
                </c:pt>
                <c:pt idx="234">
                  <c:v>13.8</c:v>
                </c:pt>
                <c:pt idx="235">
                  <c:v>15</c:v>
                </c:pt>
                <c:pt idx="236">
                  <c:v>15.7</c:v>
                </c:pt>
                <c:pt idx="237">
                  <c:v>14.9</c:v>
                </c:pt>
                <c:pt idx="238">
                  <c:v>14.4</c:v>
                </c:pt>
                <c:pt idx="239">
                  <c:v>12.2</c:v>
                </c:pt>
                <c:pt idx="240">
                  <c:v>12</c:v>
                </c:pt>
                <c:pt idx="241">
                  <c:v>11.8</c:v>
                </c:pt>
                <c:pt idx="242">
                  <c:v>11.8</c:v>
                </c:pt>
                <c:pt idx="243">
                  <c:v>11.9</c:v>
                </c:pt>
                <c:pt idx="244">
                  <c:v>12</c:v>
                </c:pt>
                <c:pt idx="245">
                  <c:v>12.3</c:v>
                </c:pt>
                <c:pt idx="246">
                  <c:v>12.6</c:v>
                </c:pt>
                <c:pt idx="247">
                  <c:v>12.5</c:v>
                </c:pt>
                <c:pt idx="248">
                  <c:v>12.9</c:v>
                </c:pt>
                <c:pt idx="249">
                  <c:v>12.5</c:v>
                </c:pt>
                <c:pt idx="250">
                  <c:v>12.5</c:v>
                </c:pt>
                <c:pt idx="251">
                  <c:v>13</c:v>
                </c:pt>
                <c:pt idx="252">
                  <c:v>13</c:v>
                </c:pt>
                <c:pt idx="253">
                  <c:v>13.1</c:v>
                </c:pt>
                <c:pt idx="254">
                  <c:v>13.9</c:v>
                </c:pt>
                <c:pt idx="255">
                  <c:v>14.6</c:v>
                </c:pt>
                <c:pt idx="256">
                  <c:v>15.5</c:v>
                </c:pt>
                <c:pt idx="257">
                  <c:v>16.2</c:v>
                </c:pt>
                <c:pt idx="258">
                  <c:v>16.2</c:v>
                </c:pt>
                <c:pt idx="259">
                  <c:v>16.5</c:v>
                </c:pt>
                <c:pt idx="260">
                  <c:v>17.100000000000001</c:v>
                </c:pt>
                <c:pt idx="261">
                  <c:v>15.6</c:v>
                </c:pt>
                <c:pt idx="262">
                  <c:v>14.4</c:v>
                </c:pt>
                <c:pt idx="263">
                  <c:v>13.5</c:v>
                </c:pt>
                <c:pt idx="264">
                  <c:v>13.6</c:v>
                </c:pt>
                <c:pt idx="265">
                  <c:v>13.1</c:v>
                </c:pt>
                <c:pt idx="266">
                  <c:v>12.6</c:v>
                </c:pt>
                <c:pt idx="267">
                  <c:v>12.5</c:v>
                </c:pt>
                <c:pt idx="268">
                  <c:v>12.1</c:v>
                </c:pt>
                <c:pt idx="269">
                  <c:v>11.5</c:v>
                </c:pt>
                <c:pt idx="270">
                  <c:v>11.1</c:v>
                </c:pt>
                <c:pt idx="271">
                  <c:v>11.3</c:v>
                </c:pt>
                <c:pt idx="272">
                  <c:v>11.6</c:v>
                </c:pt>
                <c:pt idx="273">
                  <c:v>12.1</c:v>
                </c:pt>
                <c:pt idx="274">
                  <c:v>11.9</c:v>
                </c:pt>
                <c:pt idx="275">
                  <c:v>11.9</c:v>
                </c:pt>
                <c:pt idx="276">
                  <c:v>11.8</c:v>
                </c:pt>
                <c:pt idx="277">
                  <c:v>11.3</c:v>
                </c:pt>
                <c:pt idx="278">
                  <c:v>11</c:v>
                </c:pt>
                <c:pt idx="279">
                  <c:v>11</c:v>
                </c:pt>
                <c:pt idx="280">
                  <c:v>11</c:v>
                </c:pt>
                <c:pt idx="281">
                  <c:v>11</c:v>
                </c:pt>
                <c:pt idx="282">
                  <c:v>12.1</c:v>
                </c:pt>
                <c:pt idx="283">
                  <c:v>13.3</c:v>
                </c:pt>
                <c:pt idx="284">
                  <c:v>14.5</c:v>
                </c:pt>
                <c:pt idx="285">
                  <c:v>15</c:v>
                </c:pt>
                <c:pt idx="286">
                  <c:v>14.4</c:v>
                </c:pt>
                <c:pt idx="287">
                  <c:v>13.8</c:v>
                </c:pt>
                <c:pt idx="288">
                  <c:v>13.2</c:v>
                </c:pt>
                <c:pt idx="289">
                  <c:v>13.6</c:v>
                </c:pt>
                <c:pt idx="290">
                  <c:v>15.5</c:v>
                </c:pt>
                <c:pt idx="291">
                  <c:v>18.100000000000001</c:v>
                </c:pt>
                <c:pt idx="292">
                  <c:v>19.3</c:v>
                </c:pt>
                <c:pt idx="293">
                  <c:v>18.2</c:v>
                </c:pt>
                <c:pt idx="294">
                  <c:v>16.100000000000001</c:v>
                </c:pt>
                <c:pt idx="295">
                  <c:v>14.9</c:v>
                </c:pt>
                <c:pt idx="296">
                  <c:v>15.5</c:v>
                </c:pt>
                <c:pt idx="297">
                  <c:v>15.6</c:v>
                </c:pt>
                <c:pt idx="298">
                  <c:v>16.2</c:v>
                </c:pt>
                <c:pt idx="299">
                  <c:v>16.399999999999999</c:v>
                </c:pt>
                <c:pt idx="300">
                  <c:v>16.100000000000001</c:v>
                </c:pt>
                <c:pt idx="301">
                  <c:v>15.4</c:v>
                </c:pt>
                <c:pt idx="302">
                  <c:v>15.5</c:v>
                </c:pt>
                <c:pt idx="303">
                  <c:v>15.2</c:v>
                </c:pt>
                <c:pt idx="304">
                  <c:v>14.7</c:v>
                </c:pt>
                <c:pt idx="305">
                  <c:v>14.4</c:v>
                </c:pt>
                <c:pt idx="306">
                  <c:v>14.8</c:v>
                </c:pt>
                <c:pt idx="307">
                  <c:v>14.8</c:v>
                </c:pt>
                <c:pt idx="308">
                  <c:v>15.3</c:v>
                </c:pt>
                <c:pt idx="309">
                  <c:v>15.5</c:v>
                </c:pt>
                <c:pt idx="310">
                  <c:v>15.1</c:v>
                </c:pt>
                <c:pt idx="311">
                  <c:v>14.8</c:v>
                </c:pt>
                <c:pt idx="312">
                  <c:v>14.4</c:v>
                </c:pt>
                <c:pt idx="313">
                  <c:v>13.5</c:v>
                </c:pt>
                <c:pt idx="314">
                  <c:v>12.6</c:v>
                </c:pt>
                <c:pt idx="315">
                  <c:v>12</c:v>
                </c:pt>
                <c:pt idx="316">
                  <c:v>11.9</c:v>
                </c:pt>
                <c:pt idx="317">
                  <c:v>11.9</c:v>
                </c:pt>
                <c:pt idx="318">
                  <c:v>11.7</c:v>
                </c:pt>
                <c:pt idx="319">
                  <c:v>12</c:v>
                </c:pt>
                <c:pt idx="320">
                  <c:v>13</c:v>
                </c:pt>
                <c:pt idx="321">
                  <c:v>13.5</c:v>
                </c:pt>
                <c:pt idx="322">
                  <c:v>13.9</c:v>
                </c:pt>
                <c:pt idx="323">
                  <c:v>14.2</c:v>
                </c:pt>
                <c:pt idx="324">
                  <c:v>14.5</c:v>
                </c:pt>
                <c:pt idx="325">
                  <c:v>14.9</c:v>
                </c:pt>
                <c:pt idx="326">
                  <c:v>15.6</c:v>
                </c:pt>
                <c:pt idx="327">
                  <c:v>16.5</c:v>
                </c:pt>
                <c:pt idx="328">
                  <c:v>18</c:v>
                </c:pt>
                <c:pt idx="329">
                  <c:v>20.2</c:v>
                </c:pt>
                <c:pt idx="330">
                  <c:v>21.6</c:v>
                </c:pt>
                <c:pt idx="331">
                  <c:v>21.6</c:v>
                </c:pt>
                <c:pt idx="332">
                  <c:v>21.8</c:v>
                </c:pt>
                <c:pt idx="333">
                  <c:v>21.4</c:v>
                </c:pt>
                <c:pt idx="334">
                  <c:v>21.9</c:v>
                </c:pt>
                <c:pt idx="335">
                  <c:v>21.5</c:v>
                </c:pt>
                <c:pt idx="336">
                  <c:v>20.5</c:v>
                </c:pt>
                <c:pt idx="337">
                  <c:v>19.100000000000001</c:v>
                </c:pt>
                <c:pt idx="338">
                  <c:v>18.100000000000001</c:v>
                </c:pt>
                <c:pt idx="339">
                  <c:v>18.100000000000001</c:v>
                </c:pt>
                <c:pt idx="340">
                  <c:v>18.399999999999999</c:v>
                </c:pt>
                <c:pt idx="341">
                  <c:v>19.3</c:v>
                </c:pt>
                <c:pt idx="342">
                  <c:v>19.399999999999999</c:v>
                </c:pt>
                <c:pt idx="343">
                  <c:v>18.399999999999999</c:v>
                </c:pt>
                <c:pt idx="344">
                  <c:v>18.2</c:v>
                </c:pt>
                <c:pt idx="345">
                  <c:v>17.8</c:v>
                </c:pt>
                <c:pt idx="346">
                  <c:v>17.100000000000001</c:v>
                </c:pt>
                <c:pt idx="347">
                  <c:v>15.5</c:v>
                </c:pt>
                <c:pt idx="348">
                  <c:v>13.3</c:v>
                </c:pt>
                <c:pt idx="349">
                  <c:v>11.6</c:v>
                </c:pt>
                <c:pt idx="350">
                  <c:v>11.7</c:v>
                </c:pt>
                <c:pt idx="351">
                  <c:v>11.9</c:v>
                </c:pt>
                <c:pt idx="352">
                  <c:v>11.6</c:v>
                </c:pt>
                <c:pt idx="353">
                  <c:v>11.3</c:v>
                </c:pt>
                <c:pt idx="354">
                  <c:v>11.3</c:v>
                </c:pt>
                <c:pt idx="355">
                  <c:v>12.1</c:v>
                </c:pt>
                <c:pt idx="356">
                  <c:v>13</c:v>
                </c:pt>
                <c:pt idx="357">
                  <c:v>14.3</c:v>
                </c:pt>
                <c:pt idx="358">
                  <c:v>15.4</c:v>
                </c:pt>
                <c:pt idx="359">
                  <c:v>16.5</c:v>
                </c:pt>
                <c:pt idx="360">
                  <c:v>16.100000000000001</c:v>
                </c:pt>
                <c:pt idx="361">
                  <c:v>15.8</c:v>
                </c:pt>
                <c:pt idx="362">
                  <c:v>14.8</c:v>
                </c:pt>
                <c:pt idx="363">
                  <c:v>14.6</c:v>
                </c:pt>
                <c:pt idx="364">
                  <c:v>15</c:v>
                </c:pt>
                <c:pt idx="365">
                  <c:v>15.4</c:v>
                </c:pt>
                <c:pt idx="366">
                  <c:v>15.9</c:v>
                </c:pt>
                <c:pt idx="367">
                  <c:v>16.7</c:v>
                </c:pt>
                <c:pt idx="368">
                  <c:v>17.7</c:v>
                </c:pt>
                <c:pt idx="369">
                  <c:v>18.5</c:v>
                </c:pt>
                <c:pt idx="370">
                  <c:v>17.899999999999999</c:v>
                </c:pt>
                <c:pt idx="371">
                  <c:v>16.7</c:v>
                </c:pt>
                <c:pt idx="372">
                  <c:v>16.7</c:v>
                </c:pt>
                <c:pt idx="373">
                  <c:v>19.100000000000001</c:v>
                </c:pt>
                <c:pt idx="374">
                  <c:v>20.399999999999999</c:v>
                </c:pt>
                <c:pt idx="375">
                  <c:v>19.600000000000001</c:v>
                </c:pt>
                <c:pt idx="376">
                  <c:v>19.600000000000001</c:v>
                </c:pt>
                <c:pt idx="377">
                  <c:v>21.1</c:v>
                </c:pt>
                <c:pt idx="378">
                  <c:v>21.8</c:v>
                </c:pt>
                <c:pt idx="379">
                  <c:v>22.1</c:v>
                </c:pt>
                <c:pt idx="380">
                  <c:v>21.1</c:v>
                </c:pt>
                <c:pt idx="381">
                  <c:v>20</c:v>
                </c:pt>
                <c:pt idx="382">
                  <c:v>20.5</c:v>
                </c:pt>
                <c:pt idx="383">
                  <c:v>19.7</c:v>
                </c:pt>
                <c:pt idx="384">
                  <c:v>18.899999999999999</c:v>
                </c:pt>
                <c:pt idx="385">
                  <c:v>17.600000000000001</c:v>
                </c:pt>
                <c:pt idx="386">
                  <c:v>17.2</c:v>
                </c:pt>
                <c:pt idx="387">
                  <c:v>16.8</c:v>
                </c:pt>
                <c:pt idx="388">
                  <c:v>16.2</c:v>
                </c:pt>
                <c:pt idx="389">
                  <c:v>16.3</c:v>
                </c:pt>
                <c:pt idx="390">
                  <c:v>16.899999999999999</c:v>
                </c:pt>
                <c:pt idx="391">
                  <c:v>18.2</c:v>
                </c:pt>
                <c:pt idx="392">
                  <c:v>19.7</c:v>
                </c:pt>
                <c:pt idx="393">
                  <c:v>21.6</c:v>
                </c:pt>
                <c:pt idx="394">
                  <c:v>22.1</c:v>
                </c:pt>
                <c:pt idx="395">
                  <c:v>20.8</c:v>
                </c:pt>
                <c:pt idx="396">
                  <c:v>19.899999999999999</c:v>
                </c:pt>
                <c:pt idx="397">
                  <c:v>19.5</c:v>
                </c:pt>
                <c:pt idx="398">
                  <c:v>19.100000000000001</c:v>
                </c:pt>
                <c:pt idx="399">
                  <c:v>19.5</c:v>
                </c:pt>
                <c:pt idx="400">
                  <c:v>19.7</c:v>
                </c:pt>
                <c:pt idx="401">
                  <c:v>19.7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636304"/>
        <c:axId val="308634344"/>
      </c:lineChart>
      <c:catAx>
        <c:axId val="30863630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308634344"/>
        <c:crosses val="autoZero"/>
        <c:auto val="1"/>
        <c:lblAlgn val="ctr"/>
        <c:lblOffset val="100"/>
        <c:tickLblSkip val="24"/>
        <c:noMultiLvlLbl val="0"/>
      </c:catAx>
      <c:valAx>
        <c:axId val="308634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U.S Dairy IOFC Margins, </a:t>
                </a:r>
                <a:r>
                  <a:rPr lang="en-US" dirty="0" smtClean="0"/>
                  <a:t> </a:t>
                </a:r>
                <a:r>
                  <a:rPr lang="en-US" dirty="0"/>
                  <a:t>/ cwt</a:t>
                </a:r>
              </a:p>
            </c:rich>
          </c:tx>
          <c:layout>
            <c:manualLayout>
              <c:xMode val="edge"/>
              <c:yMode val="edge"/>
              <c:x val="5.8231030697267301E-3"/>
              <c:y val="0.11827962548315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863630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5692873037668714"/>
          <c:y val="0.88363014781011107"/>
          <c:w val="0.67740788464203561"/>
          <c:h val="6.6031936744834333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000">
          <a:latin typeface="+mn-lt"/>
          <a:cs typeface="Times New Roman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'FARM BILL MARGIN HISTORIC'!$AA$4:$AA$171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  <c:pt idx="161">
                  <c:v>10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</c:numCache>
            </c:numRef>
          </c:val>
        </c:ser>
        <c:ser>
          <c:idx val="0"/>
          <c:order val="1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'FARM BILL MARGIN HISTORIC'!$A$4:$A$173</c:f>
              <c:numCache>
                <c:formatCode>mmm\-yy</c:formatCode>
                <c:ptCount val="1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</c:numCache>
            </c:numRef>
          </c:cat>
          <c:val>
            <c:numRef>
              <c:f>'FARM BILL MARGIN HISTORIC'!$T$4:$T$171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1.6854458750000001</c:v>
                </c:pt>
                <c:pt idx="109">
                  <c:v>1.6854458750000001</c:v>
                </c:pt>
                <c:pt idx="110">
                  <c:v>1.9007447499999994</c:v>
                </c:pt>
                <c:pt idx="111">
                  <c:v>1.9007447499999994</c:v>
                </c:pt>
                <c:pt idx="112">
                  <c:v>3.0990553749999998</c:v>
                </c:pt>
                <c:pt idx="113">
                  <c:v>3.0990553749999998</c:v>
                </c:pt>
                <c:pt idx="114">
                  <c:v>2.0104057499999994</c:v>
                </c:pt>
                <c:pt idx="115">
                  <c:v>2.0104057499999994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0.89563475000000015</c:v>
                </c:pt>
                <c:pt idx="147">
                  <c:v>0.89563475000000015</c:v>
                </c:pt>
                <c:pt idx="148">
                  <c:v>2.0406663750000007</c:v>
                </c:pt>
                <c:pt idx="149">
                  <c:v>2.0406663750000007</c:v>
                </c:pt>
                <c:pt idx="150">
                  <c:v>2.6403706250000001</c:v>
                </c:pt>
                <c:pt idx="151">
                  <c:v>2.6403706250000001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11204264"/>
        <c:axId val="311205832"/>
      </c:barChart>
      <c:catAx>
        <c:axId val="31120426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1205832"/>
        <c:crosses val="autoZero"/>
        <c:auto val="1"/>
        <c:lblAlgn val="l"/>
        <c:lblOffset val="100"/>
        <c:tickLblSkip val="24"/>
        <c:noMultiLvlLbl val="0"/>
      </c:catAx>
      <c:valAx>
        <c:axId val="311205832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120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'FARM BILL MARGIN HISTORIC'!$AA$4:$AA$171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  <c:pt idx="161">
                  <c:v>10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</c:numCache>
            </c:numRef>
          </c:val>
        </c:ser>
        <c:ser>
          <c:idx val="0"/>
          <c:order val="1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'FARM BILL MARGIN HISTORIC'!$A$4:$A$173</c:f>
              <c:numCache>
                <c:formatCode>mmm\-yy</c:formatCode>
                <c:ptCount val="17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</c:numCache>
            </c:numRef>
          </c:cat>
          <c:val>
            <c:numRef>
              <c:f>'FARM BILL MARGIN HISTORIC'!$V$4:$V$171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0.43307987499999889</c:v>
                </c:pt>
                <c:pt idx="31">
                  <c:v>0.43307987499999889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4.8712749999999083E-2</c:v>
                </c:pt>
                <c:pt idx="37">
                  <c:v>4.8712749999999083E-2</c:v>
                </c:pt>
                <c:pt idx="38">
                  <c:v>0.63674050000000015</c:v>
                </c:pt>
                <c:pt idx="39">
                  <c:v>0.63674050000000015</c:v>
                </c:pt>
                <c:pt idx="40">
                  <c:v>0.73128212499999989</c:v>
                </c:pt>
                <c:pt idx="41">
                  <c:v>0.73128212499999989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2.6854458750000001</c:v>
                </c:pt>
                <c:pt idx="109">
                  <c:v>2.6854458750000001</c:v>
                </c:pt>
                <c:pt idx="110">
                  <c:v>2.9007447499999994</c:v>
                </c:pt>
                <c:pt idx="111">
                  <c:v>2.9007447499999994</c:v>
                </c:pt>
                <c:pt idx="112">
                  <c:v>4.0990553749999998</c:v>
                </c:pt>
                <c:pt idx="113">
                  <c:v>4.0990553749999998</c:v>
                </c:pt>
                <c:pt idx="114">
                  <c:v>3.0104057499999994</c:v>
                </c:pt>
                <c:pt idx="115">
                  <c:v>3.0104057499999994</c:v>
                </c:pt>
                <c:pt idx="116">
                  <c:v>0.72207037500000038</c:v>
                </c:pt>
                <c:pt idx="117">
                  <c:v>0.72207037500000038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1.8956347500000001</c:v>
                </c:pt>
                <c:pt idx="147">
                  <c:v>1.8956347500000001</c:v>
                </c:pt>
                <c:pt idx="148">
                  <c:v>3.0406663750000007</c:v>
                </c:pt>
                <c:pt idx="149">
                  <c:v>3.0406663750000007</c:v>
                </c:pt>
                <c:pt idx="150">
                  <c:v>3.6403706250000001</c:v>
                </c:pt>
                <c:pt idx="151">
                  <c:v>3.6403706250000001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0.49415212500000028</c:v>
                </c:pt>
                <c:pt idx="157">
                  <c:v>0.49415212500000028</c:v>
                </c:pt>
                <c:pt idx="158">
                  <c:v>0.89441662499999897</c:v>
                </c:pt>
                <c:pt idx="159">
                  <c:v>0.89441662499999897</c:v>
                </c:pt>
                <c:pt idx="160">
                  <c:v>0.93543512500000148</c:v>
                </c:pt>
                <c:pt idx="161">
                  <c:v>0.93543512500000148</c:v>
                </c:pt>
                <c:pt idx="162">
                  <c:v>0.73474412499999886</c:v>
                </c:pt>
                <c:pt idx="163">
                  <c:v>0.73474412499999886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11210536"/>
        <c:axId val="311210928"/>
      </c:barChart>
      <c:catAx>
        <c:axId val="31121053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1210928"/>
        <c:crosses val="autoZero"/>
        <c:auto val="1"/>
        <c:lblAlgn val="l"/>
        <c:lblOffset val="100"/>
        <c:tickLblSkip val="24"/>
        <c:noMultiLvlLbl val="0"/>
      </c:catAx>
      <c:valAx>
        <c:axId val="311210928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121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MPP: $4.00/cwt Coverage Level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'IOFC Margin'!$K$184:$K$195</c:f>
              <c:numCache>
                <c:formatCode>0_);[Red]\(0\)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'IOFC Margin'!$M$184:$M$195</c:f>
              <c:numCache>
                <c:formatCode>"$"#,##0.00_);[Red]\("$"#,##0.00\)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">
                  <c:v>0</c:v>
                </c:pt>
                <c:pt idx="4" formatCode="0.00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  <c:pt idx="7" formatCode="0.00">
                  <c:v>0.42333333333333334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0.28166666666666668</c:v>
                </c:pt>
                <c:pt idx="11" formatCode="0.00">
                  <c:v>0</c:v>
                </c:pt>
              </c:numCache>
            </c:numRef>
          </c:val>
        </c:ser>
        <c:ser>
          <c:idx val="2"/>
          <c:order val="1"/>
          <c:tx>
            <c:v>MPP: $6.50/cwt Coverage Level 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'IOFC Margin'!$K$184:$K$195</c:f>
              <c:numCache>
                <c:formatCode>0_);[Red]\(0\)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'IOFC Margin'!$N$184:$N$195</c:f>
              <c:numCache>
                <c:formatCode>"$"#,##0.00_);[Red]\("$"#,##0.00\)</c:formatCode>
                <c:ptCount val="12"/>
                <c:pt idx="0">
                  <c:v>7.8333333333333297E-2</c:v>
                </c:pt>
                <c:pt idx="1">
                  <c:v>0.25499999999999989</c:v>
                </c:pt>
                <c:pt idx="2">
                  <c:v>0</c:v>
                </c:pt>
                <c:pt idx="3" formatCode="0.00">
                  <c:v>0</c:v>
                </c:pt>
                <c:pt idx="4" formatCode="0.00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  <c:pt idx="7" formatCode="0.00">
                  <c:v>2.1933333333333334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1.4333333333333336</c:v>
                </c:pt>
                <c:pt idx="11" formatCode="0.00">
                  <c:v>0.48166666666666674</c:v>
                </c:pt>
              </c:numCache>
            </c:numRef>
          </c:val>
        </c:ser>
        <c:ser>
          <c:idx val="0"/>
          <c:order val="2"/>
          <c:tx>
            <c:strRef>
              <c:f>'IOFC Margin'!$L$183</c:f>
              <c:strCache>
                <c:ptCount val="1"/>
                <c:pt idx="0">
                  <c:v>MILC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'IOFC Margin'!$K$184:$K$195</c:f>
              <c:numCache>
                <c:formatCode>0_);[Red]\(0\)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'IOFC Margin'!$L$184:$L$195</c:f>
              <c:numCache>
                <c:formatCode>"$"#,##0.00_);[Red]\("$"#,##0.00\)</c:formatCode>
                <c:ptCount val="12"/>
                <c:pt idx="0">
                  <c:v>1.2060000000000002</c:v>
                </c:pt>
                <c:pt idx="1">
                  <c:v>1.0908749999999998</c:v>
                </c:pt>
                <c:pt idx="2">
                  <c:v>0.21524999999999997</c:v>
                </c:pt>
                <c:pt idx="3" formatCode="0.00">
                  <c:v>6.025E-3</c:v>
                </c:pt>
                <c:pt idx="4" formatCode="0.00">
                  <c:v>0.61426666666666674</c:v>
                </c:pt>
                <c:pt idx="5" formatCode="0.00">
                  <c:v>1.1333333333333334E-2</c:v>
                </c:pt>
                <c:pt idx="6" formatCode="0.00">
                  <c:v>0</c:v>
                </c:pt>
                <c:pt idx="7" formatCode="0.00">
                  <c:v>1.151473576530613</c:v>
                </c:pt>
                <c:pt idx="8" formatCode="0.00">
                  <c:v>1.7625000000000092E-2</c:v>
                </c:pt>
                <c:pt idx="9" formatCode="0.00">
                  <c:v>0</c:v>
                </c:pt>
                <c:pt idx="10" formatCode="0.00">
                  <c:v>0.72912065051020436</c:v>
                </c:pt>
                <c:pt idx="11" formatCode="0.00">
                  <c:v>0.25942961258503411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1208968"/>
        <c:axId val="311209360"/>
      </c:barChart>
      <c:catAx>
        <c:axId val="311208968"/>
        <c:scaling>
          <c:orientation val="minMax"/>
        </c:scaling>
        <c:delete val="0"/>
        <c:axPos val="b"/>
        <c:numFmt formatCode="0_);[Red]\(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1209360"/>
        <c:crosses val="autoZero"/>
        <c:auto val="1"/>
        <c:lblAlgn val="ctr"/>
        <c:lblOffset val="100"/>
        <c:noMultiLvlLbl val="0"/>
      </c:catAx>
      <c:valAx>
        <c:axId val="31120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120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0.64092</cdr:x>
      <cdr:y>0.95492</cdr:y>
    </cdr:from>
    <cdr:to>
      <cdr:x>1</cdr:x>
      <cdr:y>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645784" y="5541173"/>
          <a:ext cx="313258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Source: USDA, various reports and own calculations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0B137-40E8-EA4B-8A5D-47219E9416EC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9C93-EDED-ED47-8384-3729B015B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CEB09-D596-B747-B91B-DB37FC32AE16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B48B3-3762-0441-84DA-D6976FEAD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6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Opening slide: remove the Draft: Not</a:t>
            </a:r>
            <a:r>
              <a:rPr lang="en-US" baseline="0" dirty="0" smtClean="0"/>
              <a:t> for Release statement when we have completed the slide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48B3-3762-0441-84DA-D6976FEAD2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5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only</a:t>
            </a:r>
            <a:r>
              <a:rPr lang="en-US" baseline="0" dirty="0" smtClean="0"/>
              <a:t> when the presentation is stand alone and not already introduced.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48B3-3762-0441-84DA-D6976FEAD2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48B3-3762-0441-84DA-D6976FEAD2F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1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only</a:t>
            </a:r>
            <a:r>
              <a:rPr lang="en-US" baseline="0" dirty="0" smtClean="0"/>
              <a:t> when the presentation is stand alone and not already introduced.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B48B3-3762-0441-84DA-D6976FEAD2F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2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9" y="2130426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9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igLogo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6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3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5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4638"/>
            <a:ext cx="827449" cy="1162416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144524" y="6485042"/>
            <a:ext cx="6871036" cy="317657"/>
            <a:chOff x="965617" y="6485042"/>
            <a:chExt cx="6871036" cy="317657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305" y="6491535"/>
              <a:ext cx="1293698" cy="31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958" y="6537756"/>
              <a:ext cx="923430" cy="199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907" y="6523624"/>
              <a:ext cx="1007746" cy="20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749" y="6526903"/>
              <a:ext cx="1080645" cy="239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374" y="6523624"/>
              <a:ext cx="1044849" cy="27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653" y="6485042"/>
              <a:ext cx="292558" cy="296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17" y="6506105"/>
              <a:ext cx="261885" cy="259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15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74638"/>
            <a:ext cx="827449" cy="1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6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National Program on Dairy Markets and Policy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8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498898"/>
            <a:ext cx="1241972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27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8965" y="6498898"/>
            <a:ext cx="3652344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The National Program on Dairy Markets and Policy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0346" y="6498898"/>
            <a:ext cx="716455" cy="222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03056D5-ACE5-4B4C-9651-13F66B6DE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7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8883" y="171678"/>
            <a:ext cx="6400800" cy="34859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/>
              <a:t>MPP-Dairy: Participation Strategies and Integrated Risk Management Program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163" y="4702628"/>
            <a:ext cx="6868520" cy="182677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Marin Bozic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Assistant Professor, Department of Applied Economics 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 Director, Midwest Dairy Foods Research Center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Minnesota</a:t>
            </a:r>
          </a:p>
          <a:p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Big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5781" y="2771056"/>
            <a:ext cx="6400800" cy="17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LGM</a:t>
            </a:r>
            <a:r>
              <a:rPr lang="en-US" dirty="0" smtClean="0"/>
              <a:t>:  </a:t>
            </a:r>
            <a:r>
              <a:rPr lang="en-US" dirty="0"/>
              <a:t>An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lvl="0" indent="-282575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Arial" pitchFamily="34" charset="0"/>
              </a:rPr>
              <a:t>LGM</a:t>
            </a:r>
            <a:r>
              <a:rPr lang="en-US" dirty="0" smtClean="0">
                <a:cs typeface="Arial" pitchFamily="34" charset="0"/>
              </a:rPr>
              <a:t> used </a:t>
            </a:r>
            <a:r>
              <a:rPr lang="en-US" dirty="0">
                <a:cs typeface="Arial" pitchFamily="34" charset="0"/>
              </a:rPr>
              <a:t>to manage IOFC volatility</a:t>
            </a:r>
          </a:p>
          <a:p>
            <a:pPr marL="746125" lvl="1" indent="-282575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dirty="0">
                <a:cs typeface="Arial" pitchFamily="34" charset="0"/>
              </a:rPr>
              <a:t>Establishes </a:t>
            </a:r>
            <a:r>
              <a:rPr lang="en-US" i="1" dirty="0">
                <a:solidFill>
                  <a:srgbClr val="0000FF"/>
                </a:solidFill>
                <a:cs typeface="Arial" pitchFamily="34" charset="0"/>
              </a:rPr>
              <a:t>minimum</a:t>
            </a:r>
            <a:r>
              <a:rPr lang="en-US" i="1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IOFC similar </a:t>
            </a:r>
            <a:r>
              <a:rPr lang="en-US" dirty="0">
                <a:cs typeface="Arial" pitchFamily="34" charset="0"/>
              </a:rPr>
              <a:t>to </a:t>
            </a:r>
            <a:r>
              <a:rPr lang="en-US" dirty="0" smtClean="0">
                <a:cs typeface="Arial" pitchFamily="34" charset="0"/>
              </a:rPr>
              <a:t>above put/call options strategy </a:t>
            </a:r>
            <a:endParaRPr lang="en-US" dirty="0">
              <a:cs typeface="Arial" pitchFamily="34" charset="0"/>
            </a:endParaRPr>
          </a:p>
          <a:p>
            <a:pPr marL="746125" lvl="1" indent="-342900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en-US" i="1" dirty="0" smtClean="0">
                <a:solidFill>
                  <a:srgbClr val="0000FF"/>
                </a:solidFill>
                <a:cs typeface="Arial" pitchFamily="34" charset="0"/>
              </a:rPr>
              <a:t>No</a:t>
            </a:r>
            <a:r>
              <a:rPr lang="en-US" i="1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minimum size limit unlike options contracts</a:t>
            </a:r>
          </a:p>
          <a:p>
            <a:pPr marL="746125" lvl="1" indent="-342900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dirty="0" smtClean="0">
                <a:cs typeface="Arial" pitchFamily="34" charset="0"/>
              </a:rPr>
              <a:t>Premium </a:t>
            </a:r>
            <a:r>
              <a:rPr lang="en-US" dirty="0">
                <a:cs typeface="Arial" pitchFamily="34" charset="0"/>
              </a:rPr>
              <a:t>not due until </a:t>
            </a:r>
            <a:r>
              <a:rPr lang="en-US" i="1" dirty="0">
                <a:solidFill>
                  <a:srgbClr val="0000FF"/>
                </a:solidFill>
                <a:cs typeface="Arial" pitchFamily="34" charset="0"/>
              </a:rPr>
              <a:t>after</a:t>
            </a:r>
            <a:r>
              <a:rPr lang="en-US" dirty="0">
                <a:cs typeface="Arial" pitchFamily="34" charset="0"/>
              </a:rPr>
              <a:t> 11-month insurance period </a:t>
            </a:r>
            <a:r>
              <a:rPr lang="en-US" i="1" dirty="0">
                <a:solidFill>
                  <a:srgbClr val="0000FF"/>
                </a:solidFill>
                <a:cs typeface="Arial" pitchFamily="34" charset="0"/>
              </a:rPr>
              <a:t>regardless</a:t>
            </a:r>
            <a:r>
              <a:rPr lang="en-US" dirty="0">
                <a:cs typeface="Arial" pitchFamily="34" charset="0"/>
              </a:rPr>
              <a:t> of number of insured </a:t>
            </a:r>
            <a:r>
              <a:rPr lang="en-US" dirty="0" smtClean="0">
                <a:cs typeface="Arial" pitchFamily="34" charset="0"/>
              </a:rPr>
              <a:t>months</a:t>
            </a:r>
            <a:endParaRPr lang="en-US" dirty="0">
              <a:cs typeface="Arial" pitchFamily="34" charset="0"/>
            </a:endParaRPr>
          </a:p>
          <a:p>
            <a:pPr marL="746125" lvl="1" indent="-342900" defTabSz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dirty="0" smtClean="0">
                <a:cs typeface="Arial" pitchFamily="34" charset="0"/>
              </a:rPr>
              <a:t>Known subsidized producer premiums and direct payments </a:t>
            </a:r>
            <a:r>
              <a:rPr lang="en-US" dirty="0">
                <a:cs typeface="Arial" pitchFamily="34" charset="0"/>
              </a:rPr>
              <a:t>to insurance providers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422" y="274638"/>
            <a:ext cx="7402152" cy="1143000"/>
          </a:xfrm>
        </p:spPr>
        <p:txBody>
          <a:bodyPr>
            <a:normAutofit/>
          </a:bodyPr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r>
              <a:rPr lang="en-US" sz="3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MPP-Dairy and The Use of Other Risk Management Tools</a:t>
            </a:r>
            <a:endParaRPr lang="en-US" sz="3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9244" y="1594071"/>
            <a:ext cx="4544019" cy="49048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MPP-Dairy enrollment: No impact on ability to use other risk management systems except for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Livestock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Gross Margin for Dairy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(LGM)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Cannot participate in both MPP and LGM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24" y="1417638"/>
            <a:ext cx="4015540" cy="53540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423464">
            <a:off x="5880945" y="1871211"/>
            <a:ext cx="20894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MPP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66561">
            <a:off x="4896491" y="2271464"/>
            <a:ext cx="20894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LGM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3596">
            <a:off x="4825772" y="3240022"/>
            <a:ext cx="20894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Options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114768">
            <a:off x="5964908" y="2749689"/>
            <a:ext cx="20894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Futures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4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Comparison of </a:t>
            </a:r>
            <a:r>
              <a:rPr lang="en-US" sz="3600" i="1" dirty="0" smtClean="0">
                <a:solidFill>
                  <a:srgbClr val="0000FF"/>
                </a:solidFill>
              </a:rPr>
              <a:t>MPP-Dairy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i="1" dirty="0" smtClean="0">
                <a:solidFill>
                  <a:srgbClr val="0000FF"/>
                </a:solidFill>
              </a:rPr>
              <a:t>LGM</a:t>
            </a:r>
            <a:endParaRPr lang="en-US" sz="3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61859"/>
              </p:ext>
            </p:extLst>
          </p:nvPr>
        </p:nvGraphicFramePr>
        <p:xfrm>
          <a:off x="341277" y="2085888"/>
          <a:ext cx="8461445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4169"/>
                <a:gridCol w="378727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MPP-Dairy</a:t>
                      </a:r>
                      <a:endParaRPr lang="en-US" sz="26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LGM</a:t>
                      </a:r>
                      <a:endParaRPr lang="en-US" sz="26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Margin range:  $4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to $8/cwt in $0.50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increments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Range </a:t>
                      </a:r>
                      <a:r>
                        <a:rPr lang="en-US" sz="2600" b="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 not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with milk or feed market conditions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Determined by futures market settlement prices at sign-up </a:t>
                      </a:r>
                      <a:endParaRPr lang="en-US" sz="2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817558"/>
              </p:ext>
            </p:extLst>
          </p:nvPr>
        </p:nvGraphicFramePr>
        <p:xfrm>
          <a:off x="292230" y="4737894"/>
          <a:ext cx="8521831" cy="158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2222"/>
                <a:gridCol w="347960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MPP-Dairy</a:t>
                      </a:r>
                      <a:endParaRPr lang="en-US" sz="26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6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LGM</a:t>
                      </a:r>
                      <a:endParaRPr lang="en-US" sz="26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Annual if existing producer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Prorated for new operation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2014/15 transitioning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LGM user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6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Producer determined</a:t>
                      </a:r>
                    </a:p>
                    <a:p>
                      <a:pPr marL="631825" marR="0" indent="-2381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  <a:tabLst>
                          <a:tab pos="3134995" algn="l"/>
                        </a:tabLst>
                      </a:pPr>
                      <a:r>
                        <a:rPr lang="en-US" sz="2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– 11</a:t>
                      </a:r>
                      <a:r>
                        <a:rPr lang="en-US" sz="2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months after purchase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1101" y="1513952"/>
            <a:ext cx="6903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What is the range of margins protected?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02" y="4153119"/>
            <a:ext cx="653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What is the contract coverage period?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86158"/>
            <a:ext cx="1403405" cy="222578"/>
          </a:xfrm>
          <a:prstGeom prst="rect">
            <a:avLst/>
          </a:prstGeom>
        </p:spPr>
        <p:txBody>
          <a:bodyPr/>
          <a:lstStyle/>
          <a:p>
            <a:fld id="{FDFA7806-E69E-433A-85CB-252F9A219E23}" type="datetime4">
              <a:rPr lang="en-US" smtClean="0"/>
              <a:t>September 12,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Comparison of </a:t>
            </a:r>
            <a:r>
              <a:rPr lang="en-US" sz="3600" i="1" dirty="0" smtClean="0">
                <a:solidFill>
                  <a:srgbClr val="0000FF"/>
                </a:solidFill>
              </a:rPr>
              <a:t>MPP-Dairy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i="1" dirty="0" smtClean="0">
                <a:solidFill>
                  <a:srgbClr val="0000FF"/>
                </a:solidFill>
              </a:rPr>
              <a:t>LGM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54716"/>
              </p:ext>
            </p:extLst>
          </p:nvPr>
        </p:nvGraphicFramePr>
        <p:xfrm>
          <a:off x="121099" y="2022355"/>
          <a:ext cx="8878772" cy="4408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590"/>
                <a:gridCol w="5026182"/>
              </a:tblGrid>
              <a:tr h="568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MPP-Dairy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25% − 90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% of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operation’s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APH</a:t>
                      </a:r>
                      <a:endParaRPr lang="en-US" sz="2800" b="0" i="1" dirty="0" smtClean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Annual </a:t>
                      </a:r>
                      <a:r>
                        <a:rPr lang="en-US" sz="2800" b="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0" i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APH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equals aggregate dairy industry growth rate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of milk covered is </a:t>
                      </a:r>
                      <a:r>
                        <a:rPr lang="en-US" sz="2800" b="0" i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the same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for all months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0% </a:t>
                      </a:r>
                      <a:r>
                        <a:rPr lang="en-US" sz="28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100% approved target marketings</a:t>
                      </a:r>
                      <a:r>
                        <a:rPr lang="en-US" sz="2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 growth limit o</a:t>
                      </a:r>
                      <a:r>
                        <a:rPr lang="en-US" sz="28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 insured milk </a:t>
                      </a:r>
                      <a:r>
                        <a:rPr lang="en-US" sz="2800" baseline="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marketings</a:t>
                      </a:r>
                      <a:endParaRPr lang="en-US" sz="28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milk covered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can vary </a:t>
                      </a:r>
                      <a:r>
                        <a:rPr lang="en-US" sz="2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across months  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  <a:tabLst>
                          <a:tab pos="3134995" algn="l"/>
                        </a:tabLst>
                      </a:pPr>
                      <a:r>
                        <a:rPr lang="en-US" sz="2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Multiple </a:t>
                      </a:r>
                      <a:r>
                        <a:rPr lang="en-US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contracts can be used to cover a month’s </a:t>
                      </a:r>
                      <a:r>
                        <a:rPr lang="en-US" sz="28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marketings</a:t>
                      </a:r>
                      <a:r>
                        <a:rPr lang="en-US" sz="2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until </a:t>
                      </a:r>
                      <a:r>
                        <a:rPr lang="en-US" sz="2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100% insured if desired 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254" y="1417638"/>
            <a:ext cx="549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How much milk can be insured?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33637" y="6487626"/>
            <a:ext cx="3876726" cy="222578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solidFill>
                  <a:srgbClr val="0000FF"/>
                </a:solidFill>
              </a:rPr>
              <a:t>The National Program on Dairy Markets and Policy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Comparison of </a:t>
            </a:r>
            <a:r>
              <a:rPr lang="en-US" sz="3600" i="1" dirty="0" smtClean="0">
                <a:solidFill>
                  <a:srgbClr val="0000FF"/>
                </a:solidFill>
              </a:rPr>
              <a:t>MPP-Dairy</a:t>
            </a:r>
            <a:r>
              <a:rPr lang="en-US" sz="3600" dirty="0" smtClean="0"/>
              <a:t> and </a:t>
            </a:r>
            <a:r>
              <a:rPr lang="en-US" sz="3600" i="1" dirty="0" smtClean="0">
                <a:solidFill>
                  <a:srgbClr val="0000FF"/>
                </a:solidFill>
              </a:rPr>
              <a:t>LGM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75719"/>
              </p:ext>
            </p:extLst>
          </p:nvPr>
        </p:nvGraphicFramePr>
        <p:xfrm>
          <a:off x="283521" y="2063969"/>
          <a:ext cx="8476657" cy="4374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8480"/>
                <a:gridCol w="4188177"/>
              </a:tblGrid>
              <a:tr h="555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MPP-Dairy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19800"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be purchased once a year during designated sign-up period </a:t>
                      </a:r>
                    </a:p>
                    <a:p>
                      <a:pPr marL="519113" marR="0" indent="-2365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2014−15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Sep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Nov 28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2014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9113" marR="0" indent="-2365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2016−18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June 1 – Last business day of September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Once signed-up, in program until end of 2018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Offered </a:t>
                      </a:r>
                      <a:r>
                        <a:rPr lang="en-US" sz="28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 business Friday monthly </a:t>
                      </a: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starting</a:t>
                      </a:r>
                      <a:r>
                        <a:rPr lang="en-US" sz="28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 4:30 CDT </a:t>
                      </a:r>
                    </a:p>
                    <a:p>
                      <a:pPr marL="233363" marR="0" indent="-23336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Producers</a:t>
                      </a:r>
                      <a:r>
                        <a:rPr lang="en-US" sz="28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sign up 12 times per year given funding availability</a:t>
                      </a:r>
                    </a:p>
                    <a:p>
                      <a:pPr marL="739775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Offered </a:t>
                      </a:r>
                      <a:r>
                        <a:rPr lang="en-US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</a:t>
                      </a:r>
                      <a:r>
                        <a:rPr lang="en-US" sz="2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come, first </a:t>
                      </a: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served basis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5591" y="1417638"/>
            <a:ext cx="6028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When can contracts be purchased?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43817"/>
              </p:ext>
            </p:extLst>
          </p:nvPr>
        </p:nvGraphicFramePr>
        <p:xfrm>
          <a:off x="271581" y="2357479"/>
          <a:ext cx="8612774" cy="3330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6952"/>
                <a:gridCol w="4955822"/>
              </a:tblGrid>
              <a:tr h="4656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MPP-Dairy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679334">
                <a:tc>
                  <a:txBody>
                    <a:bodyPr/>
                    <a:lstStyle/>
                    <a:p>
                      <a:pPr marL="233363" marR="0" lvl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Six bimonthly payment determinations: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Jan/Feb  Mar/Apr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May/Jun Jul/Aug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Sept/Oct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N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ov/Dec</a:t>
                      </a:r>
                      <a:endParaRPr lang="en-US" sz="2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Only 1 indemnity</a:t>
                      </a:r>
                      <a:r>
                        <a:rPr lang="en-US" sz="28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determined per contract regardless of length</a:t>
                      </a:r>
                    </a:p>
                    <a:p>
                      <a:pPr marL="233363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 last insured month’s </a:t>
                      </a:r>
                      <a:r>
                        <a:rPr lang="en-US" sz="2800" i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price </a:t>
                      </a:r>
                      <a:r>
                        <a:rPr lang="en-US" sz="2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announced</a:t>
                      </a:r>
                    </a:p>
                    <a:p>
                      <a:pPr marL="576263" marR="0" indent="-350838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varies with contract specification and months insured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447" y="1677282"/>
            <a:ext cx="7911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When are payments/indemnities determined?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>
            <a:noAutofit/>
          </a:bodyPr>
          <a:lstStyle/>
          <a:p>
            <a:r>
              <a:rPr lang="en-US" sz="3600" dirty="0"/>
              <a:t>Comparison of </a:t>
            </a:r>
            <a:r>
              <a:rPr lang="en-US" sz="3600" i="1" dirty="0" smtClean="0">
                <a:solidFill>
                  <a:srgbClr val="0000FF"/>
                </a:solidFill>
              </a:rPr>
              <a:t>MPP-Dairy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i="1" dirty="0" smtClean="0">
                <a:solidFill>
                  <a:srgbClr val="0000FF"/>
                </a:solidFill>
              </a:rPr>
              <a:t>LGM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79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7553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Comparison of </a:t>
            </a:r>
            <a:r>
              <a:rPr lang="en-US" sz="3600" i="1" dirty="0" smtClean="0">
                <a:solidFill>
                  <a:srgbClr val="0000FF"/>
                </a:solidFill>
              </a:rPr>
              <a:t>MPP-Dairy </a:t>
            </a:r>
            <a:r>
              <a:rPr lang="en-US" sz="3600" dirty="0" smtClean="0"/>
              <a:t>and </a:t>
            </a:r>
            <a:r>
              <a:rPr lang="en-US" sz="3600" i="1" dirty="0">
                <a:solidFill>
                  <a:srgbClr val="0000FF"/>
                </a:solidFill>
              </a:rPr>
              <a:t>LGM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14242"/>
              </p:ext>
            </p:extLst>
          </p:nvPr>
        </p:nvGraphicFramePr>
        <p:xfrm>
          <a:off x="109296" y="1962369"/>
          <a:ext cx="8763771" cy="4278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0882"/>
                <a:gridCol w="519288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MPP-Dairy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851455"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rate schedule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discount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Vary with 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i="1" baseline="0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 protected and </a:t>
                      </a:r>
                      <a:r>
                        <a:rPr lang="en-US" sz="2400" b="0" i="1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milk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</a:t>
                      </a:r>
                      <a:r>
                        <a:rPr lang="en-US" sz="2400" b="0" i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insured</a:t>
                      </a:r>
                    </a:p>
                    <a:p>
                      <a:pPr marL="568325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Same premium for same margin target </a:t>
                      </a:r>
                      <a:r>
                        <a:rPr lang="en-US" sz="2000" b="0" i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premium tier for </a:t>
                      </a:r>
                      <a:r>
                        <a:rPr lang="en-US" sz="2000" b="0" i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entire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2014 Farm Bill life</a:t>
                      </a:r>
                    </a:p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not change with market conditions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Designed to be actuarially </a:t>
                      </a:r>
                      <a:r>
                        <a:rPr lang="en-US" sz="2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</a:p>
                    <a:p>
                      <a:pPr marL="574675" marR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= 1.03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times 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indemnity 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signup</a:t>
                      </a: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independent </a:t>
                      </a:r>
                      <a:r>
                        <a:rPr lang="en-US" sz="2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insured amt.</a:t>
                      </a:r>
                      <a:endParaRPr lang="en-US" sz="2400" baseline="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ary with  </a:t>
                      </a:r>
                      <a:r>
                        <a:rPr lang="en-US" sz="2400" i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i="1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conditions;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declared ration;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(iii) 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deductible; and </a:t>
                      </a:r>
                      <a:r>
                        <a:rPr lang="en-US" sz="2400" i="1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(iv) </a:t>
                      </a:r>
                      <a:r>
                        <a:rPr lang="en-US" sz="240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margin protected</a:t>
                      </a:r>
                      <a:endParaRPr lang="en-US" sz="2200" baseline="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4675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Premiums vary across farms and over time for same margin</a:t>
                      </a:r>
                    </a:p>
                    <a:p>
                      <a:pPr marL="574675" marR="0" indent="-233363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25000"/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May change with market conditions, ceteris paribus, for same margin target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1580" y="1338616"/>
            <a:ext cx="500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How do premiums compare?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Comparison of </a:t>
            </a:r>
            <a:r>
              <a:rPr lang="en-US" sz="3600" i="1" dirty="0" smtClean="0">
                <a:solidFill>
                  <a:srgbClr val="0000FF"/>
                </a:solidFill>
              </a:rPr>
              <a:t>MPP-Dairy </a:t>
            </a:r>
            <a:r>
              <a:rPr lang="en-US" sz="3600" dirty="0" smtClean="0"/>
              <a:t>and </a:t>
            </a:r>
            <a:r>
              <a:rPr lang="en-US" sz="3600" i="1" dirty="0">
                <a:solidFill>
                  <a:srgbClr val="0000FF"/>
                </a:solidFill>
              </a:rPr>
              <a:t>LGM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09139"/>
              </p:ext>
            </p:extLst>
          </p:nvPr>
        </p:nvGraphicFramePr>
        <p:xfrm>
          <a:off x="567409" y="2323613"/>
          <a:ext cx="8009181" cy="3607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4293"/>
                <a:gridCol w="4684888"/>
              </a:tblGrid>
              <a:tr h="6208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MPP-Dairy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</a:t>
                      </a:r>
                    </a:p>
                    <a:p>
                      <a:pPr marL="688975" marR="0" indent="-352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months</a:t>
                      </a:r>
                    </a:p>
                    <a:p>
                      <a:pPr marL="688975" marR="0" indent="-352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operations</a:t>
                      </a: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costs still vary monthly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feed assumed purchased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 specific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ations </a:t>
                      </a:r>
                    </a:p>
                    <a:p>
                      <a:pPr marL="573088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 only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purchased feed if desired</a:t>
                      </a:r>
                    </a:p>
                    <a:p>
                      <a:pPr marL="577850" marR="0" indent="-3492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 vary across months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contract</a:t>
                      </a:r>
                    </a:p>
                    <a:p>
                      <a:pPr marL="577850" marR="0" indent="-3492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$Cost/cwt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vary across months within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contract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851" y="1651107"/>
            <a:ext cx="7832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What are program feed ration characteristics?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Comparison of </a:t>
            </a:r>
            <a:r>
              <a:rPr lang="en-US" sz="3600" i="1" dirty="0" smtClean="0">
                <a:solidFill>
                  <a:srgbClr val="0000FF"/>
                </a:solidFill>
              </a:rPr>
              <a:t>MPP-Dairy </a:t>
            </a:r>
            <a:r>
              <a:rPr lang="en-US" sz="3600" dirty="0" smtClean="0"/>
              <a:t>and </a:t>
            </a:r>
            <a:r>
              <a:rPr lang="en-US" sz="3600" i="1" dirty="0">
                <a:solidFill>
                  <a:srgbClr val="0000FF"/>
                </a:solidFill>
              </a:rPr>
              <a:t>LGM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09139"/>
              </p:ext>
            </p:extLst>
          </p:nvPr>
        </p:nvGraphicFramePr>
        <p:xfrm>
          <a:off x="567409" y="2323613"/>
          <a:ext cx="8009181" cy="3607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4293"/>
                <a:gridCol w="4684888"/>
              </a:tblGrid>
              <a:tr h="6208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MPP-Dairy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LGM</a:t>
                      </a:r>
                      <a:endParaRPr lang="en-US" sz="28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Fixed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</a:t>
                      </a:r>
                    </a:p>
                    <a:p>
                      <a:pPr marL="688975" marR="0" indent="-352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months</a:t>
                      </a:r>
                    </a:p>
                    <a:p>
                      <a:pPr marL="688975" marR="0" indent="-352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operations</a:t>
                      </a: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 costs still vary monthly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2575" marR="0" indent="-28257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feed assumed purchased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marR="0" indent="-225425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 specific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ations </a:t>
                      </a:r>
                    </a:p>
                    <a:p>
                      <a:pPr marL="573088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 only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purchased feed if desired</a:t>
                      </a:r>
                    </a:p>
                    <a:p>
                      <a:pPr marL="577850" marR="0" indent="-3492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Ration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 vary across months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 contract</a:t>
                      </a:r>
                    </a:p>
                    <a:p>
                      <a:pPr marL="577850" marR="0" indent="-3492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→ $Cost/cwt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vary across months within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contract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851" y="1651107"/>
            <a:ext cx="7832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What are program feed ration characteristics?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Does LGM-Dairy Work?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1208" y="1828800"/>
            <a:ext cx="861069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Policies sold: 3469</a:t>
            </a:r>
          </a:p>
          <a:p>
            <a:r>
              <a:rPr lang="en-US" sz="3200" dirty="0" smtClean="0"/>
              <a:t>Pounds insured (cumulative): 14.96 billion</a:t>
            </a:r>
          </a:p>
          <a:p>
            <a:r>
              <a:rPr lang="en-US" sz="3200" dirty="0" smtClean="0"/>
              <a:t>Premiums paid (producers + USDA): $73.01 million</a:t>
            </a:r>
          </a:p>
          <a:p>
            <a:r>
              <a:rPr lang="en-US" sz="3200" dirty="0" smtClean="0"/>
              <a:t>Indemnities received: $5.02 million</a:t>
            </a:r>
          </a:p>
          <a:p>
            <a:r>
              <a:rPr lang="en-US" sz="3200" dirty="0" smtClean="0"/>
              <a:t>Loss ratio (cumulative): 0.068</a:t>
            </a:r>
          </a:p>
          <a:p>
            <a:endParaRPr lang="en-US" sz="3200" dirty="0"/>
          </a:p>
          <a:p>
            <a:r>
              <a:rPr lang="en-US" sz="3200" dirty="0" smtClean="0"/>
              <a:t>Where is the problem?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5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7588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Clarification: This session was given in Syracuse and Atlanta under two different titles, and with slightly different emphasis.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5" y="1819426"/>
            <a:ext cx="3902672" cy="29388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62" y="2792748"/>
            <a:ext cx="3902672" cy="29502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MPP vs LGM: 2000-2012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967" y="1637881"/>
            <a:ext cx="88325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Imagine both LGM-Dairy and MPP-Dairy were offered since Jan 2000. </a:t>
            </a:r>
          </a:p>
          <a:p>
            <a:endParaRPr lang="en-US" sz="2800" dirty="0"/>
          </a:p>
          <a:p>
            <a:r>
              <a:rPr lang="en-US" sz="2800" dirty="0" smtClean="0"/>
              <a:t>Producer A signs up for MPP-Dairy and chooses the same coverage level every year.</a:t>
            </a:r>
          </a:p>
          <a:p>
            <a:endParaRPr lang="en-US" sz="2800" dirty="0"/>
          </a:p>
          <a:p>
            <a:r>
              <a:rPr lang="en-US" sz="2800" dirty="0" smtClean="0"/>
              <a:t>Producer B signs up for LGM-Dairy, buys it every month, and always insures only 3 consecutive months. E.g.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insurable month.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6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 vs LGM: 2000-2012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98947"/>
              </p:ext>
            </p:extLst>
          </p:nvPr>
        </p:nvGraphicFramePr>
        <p:xfrm>
          <a:off x="2045168" y="1313429"/>
          <a:ext cx="6096000" cy="509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  <a:gridCol w="1516610"/>
                <a:gridCol w="515390"/>
                <a:gridCol w="1016000"/>
                <a:gridCol w="1016000"/>
              </a:tblGrid>
              <a:tr h="293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LGM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Min Feed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Farm Bill Feed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MPP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$4.50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$5.00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$5.50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4-6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$6.00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5-7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0.31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$6.50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6-8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$7.00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0.21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7-9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0.30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$7.50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8-10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0.29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$8.00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0.23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1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 vs LGM in 2009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15854"/>
              </p:ext>
            </p:extLst>
          </p:nvPr>
        </p:nvGraphicFramePr>
        <p:xfrm>
          <a:off x="1733670" y="1631316"/>
          <a:ext cx="6096000" cy="509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  <a:gridCol w="1516610"/>
                <a:gridCol w="515390"/>
                <a:gridCol w="1016000"/>
                <a:gridCol w="1016000"/>
              </a:tblGrid>
              <a:tr h="2930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LGM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Min Feed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Farm Bill Feed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MPP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0.72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0.65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$4.50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2-4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1.26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0.96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$5.00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1.28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$5.50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4-6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2.66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1.51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$6.00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5-7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3.23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1.77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$6.50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6-8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1.94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$7.00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</a:p>
                  </a:txBody>
                  <a:tcPr marL="7620" marR="7620" marT="7620" marB="0" anchor="ctr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7-9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3.85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2.02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$7.50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</a:t>
                      </a:r>
                    </a:p>
                  </a:txBody>
                  <a:tcPr marL="7620" marR="7620" marT="7620" marB="0" anchor="ctr"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8-10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4.02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2.09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$8.00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So what was the problem with LGM?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6752" y="2190541"/>
            <a:ext cx="7651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Limited budget for subsidies. Once exhausted, no LGM sales events until next fiscal year.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Not regularly offered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Premiums for high-feed policies are too high as the contract design stipulates zero milk-feed correlation.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80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Will MPP change how we use futures and options?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596" y="2481943"/>
            <a:ext cx="8199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Before we answer that question, we must review what were principles of successful dairy risk management prior to MPP-Dairy….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17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 simple hedging program with puts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168724"/>
              </p:ext>
            </p:extLst>
          </p:nvPr>
        </p:nvGraphicFramePr>
        <p:xfrm>
          <a:off x="290132" y="1741499"/>
          <a:ext cx="8705654" cy="503862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07898"/>
                <a:gridCol w="5911188"/>
                <a:gridCol w="286568"/>
              </a:tblGrid>
              <a:tr h="15424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Hedging Horizon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What Can You Buy for 50 cents?</a:t>
                      </a:r>
                      <a:r>
                        <a:rPr lang="en-US" sz="2800" baseline="0" dirty="0" smtClean="0"/>
                        <a:t> (Option Strike)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024"/>
                    </a:solidFill>
                  </a:tcPr>
                </a:tc>
              </a:tr>
              <a:tr h="582698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+mj-lt"/>
                        </a:rPr>
                        <a:t>1  </a:t>
                      </a:r>
                      <a:r>
                        <a:rPr lang="en-US" sz="2800" baseline="0" dirty="0" smtClean="0">
                          <a:latin typeface="+mj-lt"/>
                        </a:rPr>
                        <a:t> </a:t>
                      </a:r>
                      <a:r>
                        <a:rPr lang="en-US" sz="2800" dirty="0" smtClean="0">
                          <a:latin typeface="+mj-lt"/>
                        </a:rPr>
                        <a:t>month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cents below futures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698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+mj-lt"/>
                        </a:rPr>
                        <a:t>3</a:t>
                      </a:r>
                      <a:r>
                        <a:rPr lang="en-US" sz="2800" baseline="0" dirty="0" smtClean="0">
                          <a:latin typeface="+mj-lt"/>
                        </a:rPr>
                        <a:t> months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cents below futures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698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+mj-lt"/>
                        </a:rPr>
                        <a:t>5</a:t>
                      </a:r>
                      <a:r>
                        <a:rPr lang="en-US" sz="2800" baseline="0" dirty="0" smtClean="0">
                          <a:latin typeface="+mj-lt"/>
                        </a:rPr>
                        <a:t> months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below futures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698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+mj-lt"/>
                        </a:rPr>
                        <a:t>7 months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below futures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698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+mj-lt"/>
                        </a:rPr>
                        <a:t>9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 below futures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82698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+mj-lt"/>
                        </a:rPr>
                        <a:t>11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 below futures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6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Hedging with Puts: 3-months Out</a:t>
            </a:r>
            <a:endParaRPr 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75687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Hedging with Puts: 7-months Out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1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Hedging with Puts: 11-months Out</a:t>
            </a:r>
            <a:endParaRPr lang="en-US" sz="4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 simple hedging program with puts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49342"/>
              </p:ext>
            </p:extLst>
          </p:nvPr>
        </p:nvGraphicFramePr>
        <p:xfrm>
          <a:off x="228600" y="1600200"/>
          <a:ext cx="8686800" cy="525779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08827"/>
                <a:gridCol w="2225991"/>
                <a:gridCol w="2225991"/>
                <a:gridCol w="2225991"/>
              </a:tblGrid>
              <a:tr h="15895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Hedging Horizon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</a:t>
                      </a:r>
                      <a:r>
                        <a:rPr lang="en-US" sz="2400" baseline="0" dirty="0" smtClean="0"/>
                        <a:t> Profitable Trades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Net Profit/Loss</a:t>
                      </a:r>
                      <a:r>
                        <a:rPr lang="en-US" sz="2400" baseline="0" dirty="0" smtClean="0"/>
                        <a:t> 2007-2012</a:t>
                      </a:r>
                      <a:endParaRPr lang="en-US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0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Return on Investment</a:t>
                      </a:r>
                    </a:p>
                    <a:p>
                      <a:pPr algn="ctr"/>
                      <a:r>
                        <a:rPr lang="en-US" sz="2400" dirty="0" smtClean="0"/>
                        <a:t>2007-2012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024"/>
                    </a:solidFill>
                  </a:tcPr>
                </a:tc>
              </a:tr>
              <a:tr h="61137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1  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latin typeface="+mj-lt"/>
                        </a:rPr>
                        <a:t>month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137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r>
                        <a:rPr lang="en-US" sz="2400" baseline="0" dirty="0" smtClean="0">
                          <a:latin typeface="+mj-lt"/>
                        </a:rPr>
                        <a:t> months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137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r>
                        <a:rPr lang="en-US" sz="2400" baseline="0" dirty="0" smtClean="0">
                          <a:latin typeface="+mj-lt"/>
                        </a:rPr>
                        <a:t> months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19/74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137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7 months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137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9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09/74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137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11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1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071" y="1995909"/>
            <a:ext cx="8229600" cy="403469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Dairy risk management: the landscape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Choosing between LGM and MPP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Participation strategies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Profit-maximizing strategies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Risk-minimizing strategies and the role of producer-specific financial </a:t>
            </a:r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 early, hedge often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00200"/>
            <a:ext cx="86868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8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 early, hedge often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6550"/>
            <a:ext cx="8686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 early, hedge often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1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Will MPP change how we use futures and options?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596" y="2085872"/>
            <a:ext cx="81994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MPP-Dairy in place, you no longer have to start very early because MPP-Dairy provides a backstop in case you do not manage to find good margins on the CME. </a:t>
            </a:r>
          </a:p>
          <a:p>
            <a:endParaRPr lang="en-US" sz="3200" dirty="0"/>
          </a:p>
          <a:p>
            <a:r>
              <a:rPr lang="en-US" sz="3200" dirty="0" smtClean="0"/>
              <a:t>Crowding out? 20-30 percent of producers report MPP-Dairy will “somewhat” reduce their use of other risk management tools. Survey results to be released next week.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14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Participation Strategies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596" y="2085872"/>
            <a:ext cx="8199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Based on program design. Fixed premiums imply MPP-Dairy will sometimes be a good instrument to enhance farm profitability.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Based on producer’s risk averseness, and risk-bearing capacity.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03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Participation Strategies: 1.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Enhancing Profitability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5" name="Straight Arrow Connector 4"/>
          <p:cNvCxnSpPr>
            <a:stCxn id="7" idx="1"/>
            <a:endCxn id="15" idx="0"/>
          </p:cNvCxnSpPr>
          <p:nvPr/>
        </p:nvCxnSpPr>
        <p:spPr>
          <a:xfrm flipH="1">
            <a:off x="4669280" y="3055776"/>
            <a:ext cx="3451" cy="21619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7" name="Left Brace 6"/>
          <p:cNvSpPr/>
          <p:nvPr/>
        </p:nvSpPr>
        <p:spPr>
          <a:xfrm rot="16200000">
            <a:off x="4635322" y="1765481"/>
            <a:ext cx="74816" cy="250577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" name="Straight Arrow Connector 7"/>
          <p:cNvCxnSpPr>
            <a:endCxn id="17" idx="0"/>
          </p:cNvCxnSpPr>
          <p:nvPr/>
        </p:nvCxnSpPr>
        <p:spPr>
          <a:xfrm>
            <a:off x="7521743" y="3055777"/>
            <a:ext cx="2807" cy="21619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9" name="Left Brace 8"/>
          <p:cNvSpPr/>
          <p:nvPr/>
        </p:nvSpPr>
        <p:spPr>
          <a:xfrm rot="16200000">
            <a:off x="7487785" y="1765481"/>
            <a:ext cx="74816" cy="250577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58494" y="3050490"/>
            <a:ext cx="2807" cy="21619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11" name="Left Brace 10"/>
          <p:cNvSpPr/>
          <p:nvPr/>
        </p:nvSpPr>
        <p:spPr>
          <a:xfrm rot="16200000">
            <a:off x="1618312" y="1765484"/>
            <a:ext cx="74816" cy="250577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15599" y="3140228"/>
            <a:ext cx="4097082" cy="974785"/>
          </a:xfrm>
          <a:prstGeom prst="rightArrow">
            <a:avLst/>
          </a:prstGeom>
          <a:gradFill flip="none" rotWithShape="1">
            <a:gsLst>
              <a:gs pos="30000">
                <a:srgbClr val="9BBB59">
                  <a:lumMod val="75000"/>
                </a:srgbClr>
              </a:gs>
              <a:gs pos="86000">
                <a:sysClr val="window" lastClr="FFFFFF">
                  <a:lumMod val="85000"/>
                </a:sys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152400" y="3140226"/>
            <a:ext cx="4284452" cy="974785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100000">
                <a:sysClr val="window" lastClr="FFFFFF">
                  <a:lumMod val="85000"/>
                </a:sys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43" y="1821846"/>
            <a:ext cx="254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Expected Margins Near Historical Average</a:t>
            </a: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1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7634" y="5217751"/>
            <a:ext cx="2123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Modestly Subsidized.</a:t>
            </a: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16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4576" y="1821847"/>
            <a:ext cx="254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Expected Margins Much </a:t>
            </a:r>
            <a:r>
              <a:rPr lang="en-US" sz="2400" i="1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Above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 Historical Average</a:t>
            </a: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16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4881" y="5217751"/>
            <a:ext cx="2759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Margin Insurance Premiums are Too Expensive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719" y="1821845"/>
            <a:ext cx="254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Expected Margins Much </a:t>
            </a:r>
            <a:r>
              <a:rPr lang="en-US" sz="2400" i="1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Below</a:t>
            </a:r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 Historical Average</a:t>
            </a: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16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049" y="5152761"/>
            <a:ext cx="3458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 Light" panose="020F0302020204030204" pitchFamily="34" charset="0"/>
                <a:ea typeface="ＭＳ Ｐゴシック" pitchFamily="16" charset="-128"/>
              </a:rPr>
              <a:t>Margin Insurance Premiums are Very Highly Subsidized. </a:t>
            </a: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6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Participation Strategies: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Risk Protection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03400"/>
            <a:ext cx="8229600" cy="45816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Assessing the likelihood and potential impact of adverse events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Rumsfeld Whammy: </a:t>
            </a:r>
            <a:r>
              <a:rPr lang="en-US" dirty="0" smtClean="0">
                <a:solidFill>
                  <a:srgbClr val="FF0000"/>
                </a:solidFill>
              </a:rPr>
              <a:t>The Unknown Unknowns ?</a:t>
            </a:r>
          </a:p>
          <a:p>
            <a:r>
              <a:rPr lang="en-US" dirty="0" smtClean="0"/>
              <a:t>Using MPP to develop contingency plans to deal with UU events 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77" y="2825863"/>
            <a:ext cx="1599520" cy="159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Participation Strategies: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Risk Protection – Simple Version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45940"/>
              </p:ext>
            </p:extLst>
          </p:nvPr>
        </p:nvGraphicFramePr>
        <p:xfrm>
          <a:off x="1375083" y="1481950"/>
          <a:ext cx="7101348" cy="530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8214"/>
                <a:gridCol w="2864920"/>
                <a:gridCol w="2118214"/>
              </a:tblGrid>
              <a:tr h="10964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Coverage </a:t>
                      </a:r>
                    </a:p>
                    <a:p>
                      <a:pPr algn="ctr"/>
                      <a:r>
                        <a:rPr lang="en-US" sz="2400" dirty="0" smtClean="0"/>
                        <a:t>Level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Premium </a:t>
                      </a:r>
                    </a:p>
                    <a:p>
                      <a:pPr algn="ctr"/>
                      <a:r>
                        <a:rPr lang="en-US" sz="2400" dirty="0" smtClean="0"/>
                        <a:t>≤</a:t>
                      </a:r>
                      <a:r>
                        <a:rPr lang="en-US" sz="2400" baseline="0" dirty="0" smtClean="0"/>
                        <a:t> 4mil </a:t>
                      </a:r>
                      <a:r>
                        <a:rPr lang="en-US" sz="2400" baseline="0" dirty="0" err="1" smtClean="0"/>
                        <a:t>lbs</a:t>
                      </a:r>
                      <a:r>
                        <a:rPr lang="en-US" sz="2400" baseline="0" dirty="0" smtClean="0"/>
                        <a:t> PH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($/cwt)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Premium </a:t>
                      </a:r>
                    </a:p>
                    <a:p>
                      <a:pPr algn="ctr"/>
                      <a:r>
                        <a:rPr lang="en-US" sz="2400" dirty="0" smtClean="0"/>
                        <a:t>&gt;4</a:t>
                      </a:r>
                      <a:r>
                        <a:rPr lang="en-US" sz="2400" baseline="0" dirty="0" smtClean="0"/>
                        <a:t> M lbs. PH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($/cwt)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$4.00</a:t>
                      </a:r>
                      <a:endParaRPr lang="en-US" sz="240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0.00000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0.000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$4.50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0.00750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$0.020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$5.00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$0.01875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$0.040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$5.50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0.03000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$0.100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$6.00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$0.04125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$0.155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$6.50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0.06750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$0.290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$7.00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0.16250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0.830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$7.50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0.22500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1.060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56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$8.00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0.47500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</a:t>
                      </a:r>
                      <a:r>
                        <a:rPr lang="en-US" sz="2400" dirty="0" smtClean="0">
                          <a:effectLst/>
                        </a:rPr>
                        <a:t>1.360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ヒラギノ角ゴ Pro W3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5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Payments: $5.50 Coverage Level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475739"/>
              </p:ext>
            </p:extLst>
          </p:nvPr>
        </p:nvGraphicFramePr>
        <p:xfrm>
          <a:off x="562708" y="1547445"/>
          <a:ext cx="7827976" cy="534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5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Payments: $6.50 Coverage Level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802331"/>
              </p:ext>
            </p:extLst>
          </p:nvPr>
        </p:nvGraphicFramePr>
        <p:xfrm>
          <a:off x="532562" y="1698170"/>
          <a:ext cx="7767685" cy="515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4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Risk Management: The Landscape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2000 – Class III, Class IV futures and options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2005 – cash-settled butter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2007 – dry whey futures and options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2008 – Global Dairy Trade, LGM-Dairy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2010 – cash-settled cheese futures and options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2013 – OTC Class 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Yesterday – OTC MPP IOFC $8.00/$4.00 put spread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vs MILC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017814"/>
              </p:ext>
            </p:extLst>
          </p:nvPr>
        </p:nvGraphicFramePr>
        <p:xfrm>
          <a:off x="206576" y="1657978"/>
          <a:ext cx="8826892" cy="508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5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Participation Strategies: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Risk Protection – Complex Version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48229"/>
              </p:ext>
            </p:extLst>
          </p:nvPr>
        </p:nvGraphicFramePr>
        <p:xfrm>
          <a:off x="422031" y="1718548"/>
          <a:ext cx="8058777" cy="499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1489"/>
                <a:gridCol w="28072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Category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Budget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Costs of Production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$17.00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Feed Costs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$7.45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Herd Replacement and Other Operating Costs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$9.55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Revenue Per Cwt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$18.50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Budgeted Farm IOFC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$11.05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???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???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Needed</a:t>
                      </a:r>
                      <a:r>
                        <a:rPr lang="en-US" sz="2800" baseline="0" dirty="0" smtClean="0"/>
                        <a:t> MPP Coverage Level to cover Costs of Production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???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9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Participation Strategies: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Risk Protection – Complex Version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76" y="2200589"/>
            <a:ext cx="84305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protect </a:t>
            </a:r>
            <a:r>
              <a:rPr lang="en-US" sz="2800" i="1" dirty="0" smtClean="0"/>
              <a:t>ALL </a:t>
            </a:r>
            <a:r>
              <a:rPr lang="en-US" sz="2800" dirty="0" smtClean="0"/>
              <a:t>costs of production, needed farm IOFC = herd replacement and other operating costs per cwt.</a:t>
            </a:r>
          </a:p>
          <a:p>
            <a:endParaRPr lang="en-US" sz="2800" dirty="0" smtClean="0"/>
          </a:p>
          <a:p>
            <a:r>
              <a:rPr lang="en-US" sz="2800" dirty="0" smtClean="0"/>
              <a:t>In our example, needed IOFC = $9.55/cwt</a:t>
            </a:r>
          </a:p>
          <a:p>
            <a:endParaRPr lang="en-US" sz="2800" dirty="0"/>
          </a:p>
          <a:p>
            <a:r>
              <a:rPr lang="en-US" sz="2800" dirty="0" smtClean="0"/>
              <a:t>If MPP basis is $2.50, then when your margin is $9.55, MPP margin will be  $9.55-$2.50 = $7.05.</a:t>
            </a:r>
          </a:p>
          <a:p>
            <a:endParaRPr lang="en-US" sz="2800" dirty="0"/>
          </a:p>
          <a:p>
            <a:r>
              <a:rPr lang="en-US" sz="2800" dirty="0" smtClean="0"/>
              <a:t>Finally, because you can only protect 90% with MPP, needed MPP Coverage Level is $7.05/90% = $7.83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88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Participation Strategies: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Risk Protection – Complex Version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78073"/>
              </p:ext>
            </p:extLst>
          </p:nvPr>
        </p:nvGraphicFramePr>
        <p:xfrm>
          <a:off x="422031" y="1718548"/>
          <a:ext cx="8058777" cy="499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1489"/>
                <a:gridCol w="28072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Category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Budget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Costs of Production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$17.00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Feed Costs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$7.45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Herd Replacement and Other Operating Costs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$9.55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Revenue Per Cwt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$18.50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Budgeted Farm IOFC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$11.05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MPP Basis (Farm IOFC – MPP IOFC)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$2.50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Needed</a:t>
                      </a:r>
                      <a:r>
                        <a:rPr lang="en-US" sz="2800" baseline="0" dirty="0" smtClean="0"/>
                        <a:t> MPP Coverage Level to cover Costs of Production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$8.00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MPP-Dairy Participation Strategies: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Risk Protection – Complex Version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76" y="2200589"/>
            <a:ext cx="8430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two questions that need to ask at this point:</a:t>
            </a:r>
          </a:p>
          <a:p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/>
              <a:t>How do we estimate the appropriate MPP Basis?</a:t>
            </a:r>
          </a:p>
          <a:p>
            <a:pPr marL="514350" indent="-514350">
              <a:buAutoNum type="arabicParenR"/>
            </a:pPr>
            <a:endParaRPr lang="en-US" sz="2800" dirty="0"/>
          </a:p>
          <a:p>
            <a:pPr marL="514350" indent="-514350">
              <a:buAutoNum type="arabicParenR"/>
            </a:pPr>
            <a:r>
              <a:rPr lang="en-US" sz="2800" dirty="0" smtClean="0"/>
              <a:t>How should farm financial situation influence the MPP coverage decision? </a:t>
            </a:r>
          </a:p>
        </p:txBody>
      </p:sp>
    </p:spTree>
    <p:extLst>
      <p:ext uri="{BB962C8B-B14F-4D97-AF65-F5344CB8AC3E}">
        <p14:creationId xmlns:p14="http://schemas.microsoft.com/office/powerpoint/2010/main" val="36424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33376"/>
              </p:ext>
            </p:extLst>
          </p:nvPr>
        </p:nvGraphicFramePr>
        <p:xfrm>
          <a:off x="368439" y="1808701"/>
          <a:ext cx="8524355" cy="492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8620"/>
                <a:gridCol w="1336910"/>
                <a:gridCol w="1114888"/>
                <a:gridCol w="1537398"/>
                <a:gridCol w="1185705"/>
                <a:gridCol w="1033069"/>
                <a:gridCol w="1217765"/>
              </a:tblGrid>
              <a:tr h="15364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Year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Net</a:t>
                      </a:r>
                      <a:r>
                        <a:rPr lang="en-US" sz="2800" baseline="0" dirty="0" smtClean="0"/>
                        <a:t> Farm Income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Feed Costs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Revenue Per</a:t>
                      </a:r>
                      <a:r>
                        <a:rPr lang="en-US" sz="2800" baseline="0" dirty="0" smtClean="0"/>
                        <a:t> Cwt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Actual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Farm</a:t>
                      </a:r>
                      <a:r>
                        <a:rPr lang="en-US" sz="2800" baseline="0" dirty="0" smtClean="0"/>
                        <a:t> IOFC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MPP IOFC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MPP</a:t>
                      </a:r>
                      <a:r>
                        <a:rPr lang="en-US" sz="2800" baseline="0" dirty="0" smtClean="0"/>
                        <a:t> Basis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-2.45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4.58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2.87</a:t>
                      </a:r>
                      <a:endParaRPr lang="en-US" sz="24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17.78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10.82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2.57</a:t>
                      </a:r>
                      <a:endParaRPr lang="en-US" sz="24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2.87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8.74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21.25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12.51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8.82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3.69</a:t>
                      </a:r>
                      <a:endParaRPr lang="en-US" sz="24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10.73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5.31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5.42</a:t>
                      </a:r>
                      <a:endParaRPr lang="en-US" sz="24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21.14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2.45</a:t>
                      </a:r>
                      <a:endParaRPr lang="en-US" sz="24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Avg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3.40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MPP Basis – Which One to Use?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Net Farm Income Loss and </a:t>
            </a:r>
            <a:b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Debt-to-Assets Changes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09" y="1758462"/>
            <a:ext cx="86516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Farm A has a lot of land and grows most of their feed needs. Their assets per cwt is 50.</a:t>
            </a:r>
          </a:p>
          <a:p>
            <a:endParaRPr lang="en-US" sz="2800" dirty="0"/>
          </a:p>
          <a:p>
            <a:r>
              <a:rPr lang="en-US" sz="2800" dirty="0" smtClean="0"/>
              <a:t>Farm B has some land, but contracts for a fair amount of their feed needs. Their assets per cwt is 25.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the net farm income loss per cwt that would increase debt-to-assets ratio by 0.1 on each of these farms?</a:t>
            </a:r>
          </a:p>
          <a:p>
            <a:endParaRPr lang="en-US" sz="2800" dirty="0"/>
          </a:p>
          <a:p>
            <a:r>
              <a:rPr lang="en-US" sz="2800" dirty="0" smtClean="0"/>
              <a:t>On farm A: $5.00/cwt          On farm B: $2.50/cwt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73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Much Loss Can Be Tolerated?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09" y="1758462"/>
            <a:ext cx="86516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What is the highest debt-to-assets ratio that a farm would be willing to tolerate?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What is the current debt-to-assets ratio?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How big are total assets relative to milk marketings? I.e. what is assets-per-cwt ratio?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46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Much Loss Can Be Tolerated?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96750"/>
              </p:ext>
            </p:extLst>
          </p:nvPr>
        </p:nvGraphicFramePr>
        <p:xfrm>
          <a:off x="368439" y="1808701"/>
          <a:ext cx="8363579" cy="4909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1860"/>
                <a:gridCol w="1475080"/>
                <a:gridCol w="1486319"/>
                <a:gridCol w="2049591"/>
                <a:gridCol w="1580729"/>
              </a:tblGrid>
              <a:tr h="15364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Tolerated</a:t>
                      </a:r>
                      <a:r>
                        <a:rPr lang="en-US" sz="2800" baseline="0" dirty="0" smtClean="0"/>
                        <a:t> Debt-to-Assets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Current</a:t>
                      </a:r>
                      <a:r>
                        <a:rPr lang="en-US" sz="2800" baseline="0" dirty="0" smtClean="0"/>
                        <a:t> Debt-to-Assets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Assets</a:t>
                      </a:r>
                    </a:p>
                    <a:p>
                      <a:pPr algn="ctr"/>
                      <a:r>
                        <a:rPr lang="en-US" sz="2800" dirty="0" smtClean="0"/>
                        <a:t>/Cwt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NFI Loss that Increases Debt-to-Assets</a:t>
                      </a:r>
                      <a:r>
                        <a:rPr lang="en-US" sz="2800" baseline="0" dirty="0" smtClean="0"/>
                        <a:t> by 0.1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NFI Loss Tolerated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1.25</a:t>
                      </a:r>
                      <a:endParaRPr lang="en-US" sz="24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2.50</a:t>
                      </a:r>
                      <a:endParaRPr lang="en-US" sz="24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2.50</a:t>
                      </a:r>
                      <a:endParaRPr lang="en-US" sz="24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4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Much Loss Can Be Tolerated?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909608"/>
              </p:ext>
            </p:extLst>
          </p:nvPr>
        </p:nvGraphicFramePr>
        <p:xfrm>
          <a:off x="368440" y="1808701"/>
          <a:ext cx="8564545" cy="4361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6296"/>
                <a:gridCol w="1070847"/>
                <a:gridCol w="1112887"/>
                <a:gridCol w="1355108"/>
                <a:gridCol w="1287609"/>
                <a:gridCol w="1115367"/>
                <a:gridCol w="1336431"/>
              </a:tblGrid>
              <a:tr h="153643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Tolerated</a:t>
                      </a:r>
                      <a:r>
                        <a:rPr lang="en-US" sz="2200" baseline="0" dirty="0" smtClean="0"/>
                        <a:t> Debt-to-Assets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Current</a:t>
                      </a:r>
                      <a:r>
                        <a:rPr lang="en-US" sz="2200" baseline="0" dirty="0" smtClean="0"/>
                        <a:t> Debt-to-Assets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Assets</a:t>
                      </a:r>
                    </a:p>
                    <a:p>
                      <a:pPr algn="ctr"/>
                      <a:r>
                        <a:rPr lang="en-US" sz="2200" dirty="0" smtClean="0"/>
                        <a:t>/Cwt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NFI Loss that Increases Debt-to-Assets</a:t>
                      </a:r>
                      <a:r>
                        <a:rPr lang="en-US" sz="2200" baseline="0" dirty="0" smtClean="0"/>
                        <a:t> by 0.1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NFI Loss Tolerated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MPP CL to fully protect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COP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MPP CL given</a:t>
                      </a:r>
                      <a:r>
                        <a:rPr lang="en-US" sz="2200" baseline="0" dirty="0" smtClean="0"/>
                        <a:t> tolerance for losses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1.25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$7.83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$6.58</a:t>
                      </a:r>
                      <a:endParaRPr lang="en-US" sz="22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$7.83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$5.33</a:t>
                      </a:r>
                      <a:endParaRPr lang="en-US" sz="22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$7.83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$5.33</a:t>
                      </a:r>
                      <a:endParaRPr lang="en-US" sz="2200" dirty="0"/>
                    </a:p>
                  </a:txBody>
                  <a:tcPr/>
                </a:tc>
              </a:tr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0.40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5.00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$7.83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$4.00*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9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165185"/>
              </p:ext>
            </p:extLst>
          </p:nvPr>
        </p:nvGraphicFramePr>
        <p:xfrm>
          <a:off x="0" y="1626037"/>
          <a:ext cx="8686801" cy="470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Interest: All Dairy Futures And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971" y="255823"/>
            <a:ext cx="8000029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 Source for This Exercise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85" y="1647929"/>
            <a:ext cx="8330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Genske, Mulder and Co. </a:t>
            </a:r>
          </a:p>
          <a:p>
            <a:r>
              <a:rPr lang="en-US" sz="3200" dirty="0" smtClean="0"/>
              <a:t>Average Income and Expenses </a:t>
            </a:r>
          </a:p>
          <a:p>
            <a:r>
              <a:rPr lang="en-US" sz="3200" dirty="0" smtClean="0"/>
              <a:t>Upper Midwest Dairy Clients</a:t>
            </a:r>
          </a:p>
          <a:p>
            <a:r>
              <a:rPr lang="en-US" sz="3200" dirty="0" smtClean="0"/>
              <a:t>2009, 2010, 2011, 2012 and Q3/2013.</a:t>
            </a:r>
          </a:p>
          <a:p>
            <a:endParaRPr lang="en-US" sz="3200" dirty="0"/>
          </a:p>
          <a:p>
            <a:r>
              <a:rPr lang="en-US" sz="3200" dirty="0" smtClean="0"/>
              <a:t>Special thanks to Mr. Gary </a:t>
            </a:r>
            <a:r>
              <a:rPr lang="en-US" sz="3200" dirty="0" err="1" smtClean="0"/>
              <a:t>Vande</a:t>
            </a:r>
            <a:r>
              <a:rPr lang="en-US" sz="3200" dirty="0" smtClean="0"/>
              <a:t> </a:t>
            </a:r>
            <a:r>
              <a:rPr lang="en-US" sz="3200" dirty="0" err="1" smtClean="0"/>
              <a:t>Vegte</a:t>
            </a:r>
            <a:endParaRPr lang="en-US" sz="3200" dirty="0" smtClean="0"/>
          </a:p>
          <a:p>
            <a:r>
              <a:rPr lang="en-US" sz="3200" dirty="0"/>
              <a:t>http://www.vbandvv.com/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…and to </a:t>
            </a:r>
            <a:r>
              <a:rPr lang="en-US" sz="3200" dirty="0" err="1" smtClean="0"/>
              <a:t>AgStar</a:t>
            </a:r>
            <a:r>
              <a:rPr lang="en-US" sz="3200" dirty="0" smtClean="0"/>
              <a:t> Financial Services for letting me shadow them in meetings with some clients.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17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on LGM-Dairy and Use of Farm Financial Ratios: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5" y="1819426"/>
            <a:ext cx="3902672" cy="29388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62" y="2792748"/>
            <a:ext cx="3902672" cy="29502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9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Came To Talk About Margins…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317700"/>
              </p:ext>
            </p:extLst>
          </p:nvPr>
        </p:nvGraphicFramePr>
        <p:xfrm>
          <a:off x="228601" y="18288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Risk </a:t>
            </a:r>
            <a:r>
              <a:rPr lang="en-US" dirty="0" smtClean="0"/>
              <a:t>Management:</a:t>
            </a:r>
            <a:br>
              <a:rPr lang="en-US" dirty="0" smtClean="0"/>
            </a:br>
            <a:r>
              <a:rPr lang="en-US" dirty="0" smtClean="0"/>
              <a:t>Options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207"/>
            <a:ext cx="7796463" cy="490482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Before we talk about </a:t>
            </a:r>
            <a:r>
              <a:rPr lang="en-US" i="1" dirty="0" smtClean="0">
                <a:solidFill>
                  <a:srgbClr val="0000FF"/>
                </a:solidFill>
              </a:rPr>
              <a:t>MPP-Dairy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0000FF"/>
                </a:solidFill>
              </a:rPr>
              <a:t>LGM</a:t>
            </a:r>
            <a:r>
              <a:rPr lang="en-US" dirty="0" smtClean="0"/>
              <a:t> </a:t>
            </a:r>
            <a:r>
              <a:rPr lang="en-US" dirty="0"/>
              <a:t>lets quickly review a simple options based strategy for establishing an IOFC </a:t>
            </a:r>
            <a:r>
              <a:rPr lang="en-US" i="1" dirty="0" smtClean="0">
                <a:solidFill>
                  <a:srgbClr val="FF0000"/>
                </a:solidFill>
              </a:rPr>
              <a:t>floor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Class </a:t>
            </a:r>
            <a:r>
              <a:rPr lang="en-US" dirty="0"/>
              <a:t>III </a:t>
            </a:r>
            <a:r>
              <a:rPr lang="en-US" dirty="0" smtClean="0"/>
              <a:t>put:  Establishes </a:t>
            </a:r>
            <a:r>
              <a:rPr lang="en-US" i="1" dirty="0" smtClean="0">
                <a:solidFill>
                  <a:srgbClr val="FF0000"/>
                </a:solidFill>
              </a:rPr>
              <a:t>minimum</a:t>
            </a:r>
            <a:r>
              <a:rPr lang="en-US" dirty="0" smtClean="0"/>
              <a:t> milk value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F</a:t>
            </a:r>
            <a:r>
              <a:rPr lang="en-US" dirty="0" smtClean="0"/>
              <a:t>eed-based </a:t>
            </a:r>
            <a:r>
              <a:rPr lang="en-US" dirty="0"/>
              <a:t>equivalent </a:t>
            </a:r>
            <a:r>
              <a:rPr lang="en-US" dirty="0" smtClean="0"/>
              <a:t>call:  Establishes </a:t>
            </a:r>
            <a:r>
              <a:rPr lang="en-US" i="1" dirty="0" smtClean="0">
                <a:solidFill>
                  <a:srgbClr val="FF0000"/>
                </a:solidFill>
              </a:rPr>
              <a:t>maximum</a:t>
            </a:r>
            <a:r>
              <a:rPr lang="en-US" dirty="0" smtClean="0"/>
              <a:t> feed cost ($/cwt milk)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Corn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SBM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b="1" smtClean="0"/>
              <a:pPr/>
              <a:t>7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01246" y="4516903"/>
            <a:ext cx="323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i.e., Convert feed to corn and SBM equivalents</a:t>
            </a:r>
            <a:endParaRPr lang="en-US" sz="2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313405" y="4578459"/>
            <a:ext cx="187841" cy="707886"/>
          </a:xfrm>
          <a:prstGeom prst="rightBrace">
            <a:avLst>
              <a:gd name="adj1" fmla="val 49695"/>
              <a:gd name="adj2" fmla="val 451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Margin Risk </a:t>
            </a:r>
            <a:r>
              <a:rPr lang="en-US" dirty="0" smtClean="0"/>
              <a:t>Management:</a:t>
            </a:r>
            <a:br>
              <a:rPr lang="en-US" dirty="0" smtClean="0"/>
            </a:br>
            <a:r>
              <a:rPr lang="en-US" dirty="0" smtClean="0"/>
              <a:t>Options Based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83112" y="4360792"/>
            <a:ext cx="10048" cy="8175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222263" y="3207147"/>
            <a:ext cx="7550" cy="1930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2321000" y="4360790"/>
            <a:ext cx="1062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4251125" y="3183782"/>
            <a:ext cx="10621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321000" y="5178340"/>
            <a:ext cx="4471434" cy="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36920" y="1956195"/>
            <a:ext cx="805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$/cwt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83112" y="4360790"/>
            <a:ext cx="2798138" cy="2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82452" y="1946263"/>
            <a:ext cx="3018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Milk revenue floor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3407757" y="2378773"/>
            <a:ext cx="466979" cy="7488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647117" y="4428804"/>
            <a:ext cx="2533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Feed cost ceiling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6245299" y="4352839"/>
            <a:ext cx="479620" cy="2744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203799" y="3100452"/>
            <a:ext cx="8258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Min. </a:t>
            </a: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IOFC</a:t>
            </a:r>
            <a:endParaRPr lang="en-US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2295138" y="2314828"/>
            <a:ext cx="25862" cy="2863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320999" y="3168278"/>
            <a:ext cx="192246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219231" y="2278747"/>
            <a:ext cx="1633022" cy="8877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476548" y="4352839"/>
            <a:ext cx="916612" cy="7570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081025" y="5185029"/>
            <a:ext cx="30254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Market Price/Cost ($/cwt milk)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58916" y="3561571"/>
            <a:ext cx="8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IOFC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</a:t>
            </a:r>
            <a:endParaRPr lang="en-US" sz="2000" baseline="30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3761" y="3866203"/>
            <a:ext cx="972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IOFC</a:t>
            </a:r>
            <a:r>
              <a:rPr lang="en-US" sz="2400" baseline="30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**</a:t>
            </a:r>
            <a:endParaRPr lang="en-US" sz="2400" baseline="30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9502" y="5137652"/>
            <a:ext cx="58381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$P*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586" y="2545755"/>
            <a:ext cx="208903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$P</a:t>
            </a:r>
            <a:r>
              <a:rPr lang="en-US" sz="2400" i="1" baseline="30000" dirty="0" smtClean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 Class III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Put</a:t>
            </a:r>
          </a:p>
          <a:p>
            <a:pPr algn="r"/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Strike Price</a:t>
            </a: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3273" y="3735385"/>
            <a:ext cx="183646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$C</a:t>
            </a:r>
            <a:r>
              <a:rPr lang="en-US" sz="2400" i="1" baseline="30000" dirty="0" smtClean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 Feed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Call</a:t>
            </a:r>
          </a:p>
          <a:p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Strike Price</a:t>
            </a:r>
            <a:r>
              <a:rPr lang="en-US" sz="2400" b="1" i="1" dirty="0" smtClean="0">
                <a:latin typeface="+mj-lt"/>
                <a:cs typeface="Times New Roman" panose="02020603050405020304" pitchFamily="18" charset="0"/>
              </a:rPr>
              <a:t>→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060539" y="2717400"/>
            <a:ext cx="12026" cy="15970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480547" y="3181968"/>
            <a:ext cx="10283" cy="18115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019995" y="3183782"/>
            <a:ext cx="0" cy="11591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089149" y="5164651"/>
            <a:ext cx="57900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$C*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55162" y="2551662"/>
            <a:ext cx="285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IOFC</a:t>
            </a:r>
            <a:r>
              <a:rPr lang="en-US" sz="2400" baseline="30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**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&gt; IOFC &lt; IOFC*</a:t>
            </a:r>
            <a:endParaRPr lang="en-US" sz="2400" baseline="30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6" grpId="1"/>
      <p:bldP spid="16" grpId="2"/>
      <p:bldP spid="17" grpId="0" animBg="1"/>
      <p:bldP spid="17" grpId="1" animBg="1"/>
      <p:bldP spid="17" grpId="2" animBg="1"/>
      <p:bldP spid="18" grpId="0"/>
      <p:bldP spid="19" grpId="0" animBg="1"/>
      <p:bldP spid="20" grpId="0"/>
      <p:bldP spid="21" grpId="0" animBg="1"/>
      <p:bldP spid="25" grpId="0"/>
      <p:bldP spid="26" grpId="0"/>
      <p:bldP spid="27" grpId="0"/>
      <p:bldP spid="28" grpId="0"/>
      <p:bldP spid="28" grpId="1"/>
      <p:bldP spid="28" grpId="2"/>
      <p:bldP spid="29" grpId="0"/>
      <p:bldP spid="29" grpId="1"/>
      <p:bldP spid="29" grpId="2"/>
      <p:bldP spid="30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Risk Management:  Options </a:t>
            </a:r>
            <a:r>
              <a:rPr lang="en-US" dirty="0" smtClean="0"/>
              <a:t>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138" lvl="0" indent="-338138" defTabSz="91440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Problems with this </a:t>
            </a:r>
            <a:r>
              <a:rPr lang="en-US" dirty="0" smtClean="0">
                <a:cs typeface="Arial" pitchFamily="34" charset="0"/>
              </a:rPr>
              <a:t>strategy</a:t>
            </a:r>
          </a:p>
          <a:p>
            <a:pPr marL="746125" lvl="1" defTabSz="91440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‒"/>
              <a:defRPr/>
            </a:pPr>
            <a:r>
              <a:rPr lang="en-US" dirty="0" smtClean="0">
                <a:cs typeface="Arial" pitchFamily="34" charset="0"/>
              </a:rPr>
              <a:t>Could by expensive especially in volatile markets</a:t>
            </a:r>
          </a:p>
          <a:p>
            <a:pPr marL="746125" lvl="1" defTabSz="91440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‒"/>
              <a:defRPr/>
            </a:pPr>
            <a:r>
              <a:rPr lang="en-US" dirty="0" smtClean="0">
                <a:cs typeface="Arial" pitchFamily="34" charset="0"/>
              </a:rPr>
              <a:t>For </a:t>
            </a:r>
            <a:r>
              <a:rPr lang="en-US" dirty="0">
                <a:cs typeface="Arial" pitchFamily="34" charset="0"/>
              </a:rPr>
              <a:t>small operations, </a:t>
            </a:r>
            <a:r>
              <a:rPr lang="en-US" dirty="0" smtClean="0">
                <a:cs typeface="Arial" pitchFamily="34" charset="0"/>
              </a:rPr>
              <a:t>contract sizes may be problematic </a:t>
            </a:r>
            <a:endParaRPr lang="en-US" dirty="0">
              <a:cs typeface="Arial" pitchFamily="34" charset="0"/>
            </a:endParaRPr>
          </a:p>
          <a:p>
            <a:pPr marL="1257300" lvl="2" indent="-342900" defTabSz="9144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dirty="0">
                <a:cs typeface="Arial" pitchFamily="34" charset="0"/>
              </a:rPr>
              <a:t>200,000 &amp; 100,000 </a:t>
            </a:r>
            <a:r>
              <a:rPr lang="en-US" dirty="0" err="1">
                <a:cs typeface="Arial" pitchFamily="34" charset="0"/>
              </a:rPr>
              <a:t>lb</a:t>
            </a:r>
            <a:r>
              <a:rPr lang="en-US" dirty="0">
                <a:cs typeface="Arial" pitchFamily="34" charset="0"/>
              </a:rPr>
              <a:t> – </a:t>
            </a:r>
            <a:r>
              <a:rPr lang="en-US" i="1" dirty="0">
                <a:cs typeface="Arial" pitchFamily="34" charset="0"/>
              </a:rPr>
              <a:t>Class III </a:t>
            </a:r>
            <a:r>
              <a:rPr lang="en-US" dirty="0">
                <a:cs typeface="Arial" pitchFamily="34" charset="0"/>
              </a:rPr>
              <a:t>(options)</a:t>
            </a:r>
          </a:p>
          <a:p>
            <a:pPr marL="1147763" lvl="3" indent="0" defTabSz="914400" fontAlgn="base">
              <a:spcBef>
                <a:spcPct val="0"/>
              </a:spcBef>
              <a:spcAft>
                <a:spcPct val="0"/>
              </a:spcAft>
              <a:buSzPct val="100000"/>
              <a:buNone/>
              <a:defRPr/>
            </a:pPr>
            <a:r>
              <a:rPr lang="en-US" dirty="0" smtClean="0">
                <a:cs typeface="Arial" pitchFamily="34" charset="0"/>
              </a:rPr>
              <a:t> ‒  110/55 </a:t>
            </a:r>
            <a:r>
              <a:rPr lang="en-US" dirty="0">
                <a:cs typeface="Arial" pitchFamily="34" charset="0"/>
              </a:rPr>
              <a:t>cow herds assuming 22,000 </a:t>
            </a:r>
            <a:r>
              <a:rPr lang="en-US" dirty="0" err="1">
                <a:cs typeface="Arial" pitchFamily="34" charset="0"/>
              </a:rPr>
              <a:t>lbs</a:t>
            </a:r>
            <a:r>
              <a:rPr lang="en-US" dirty="0">
                <a:cs typeface="Arial" pitchFamily="34" charset="0"/>
              </a:rPr>
              <a:t>/cow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dirty="0">
                <a:cs typeface="Arial" pitchFamily="34" charset="0"/>
              </a:rPr>
              <a:t>5,000 </a:t>
            </a:r>
            <a:r>
              <a:rPr lang="en-US" dirty="0" err="1">
                <a:cs typeface="Arial" pitchFamily="34" charset="0"/>
              </a:rPr>
              <a:t>bu</a:t>
            </a:r>
            <a:r>
              <a:rPr lang="en-US" dirty="0">
                <a:cs typeface="Arial" pitchFamily="34" charset="0"/>
              </a:rPr>
              <a:t> – </a:t>
            </a:r>
            <a:r>
              <a:rPr lang="en-US" i="1" dirty="0">
                <a:cs typeface="Arial" pitchFamily="34" charset="0"/>
              </a:rPr>
              <a:t>Corn</a:t>
            </a:r>
            <a:r>
              <a:rPr lang="en-US" dirty="0">
                <a:cs typeface="Arial" pitchFamily="34" charset="0"/>
              </a:rPr>
              <a:t> &amp; </a:t>
            </a:r>
            <a:r>
              <a:rPr lang="en-US" i="1" dirty="0">
                <a:cs typeface="Arial" pitchFamily="34" charset="0"/>
              </a:rPr>
              <a:t>Soybeans</a:t>
            </a:r>
            <a:r>
              <a:rPr lang="en-US" dirty="0">
                <a:cs typeface="Arial" pitchFamily="34" charset="0"/>
              </a:rPr>
              <a:t> 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dirty="0">
                <a:cs typeface="Arial" pitchFamily="34" charset="0"/>
              </a:rPr>
              <a:t>100 tons – </a:t>
            </a:r>
            <a:r>
              <a:rPr lang="en-US" i="1" dirty="0">
                <a:cs typeface="Arial" pitchFamily="34" charset="0"/>
              </a:rPr>
              <a:t>Soybean Meal</a:t>
            </a:r>
            <a:r>
              <a:rPr lang="en-US" dirty="0">
                <a:cs typeface="Arial" pitchFamily="34" charset="0"/>
              </a:rPr>
              <a:t>	</a:t>
            </a:r>
          </a:p>
          <a:p>
            <a:pPr marL="746125" lvl="1" defTabSz="91440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buChar char="‒"/>
              <a:defRPr/>
            </a:pPr>
            <a:r>
              <a:rPr lang="en-US" dirty="0" smtClean="0">
                <a:cs typeface="Arial" pitchFamily="34" charset="0"/>
              </a:rPr>
              <a:t>May </a:t>
            </a:r>
            <a:r>
              <a:rPr lang="en-US" dirty="0">
                <a:cs typeface="Arial" pitchFamily="34" charset="0"/>
              </a:rPr>
              <a:t>not be able to undertake desired strategy due to relatively thin </a:t>
            </a:r>
            <a:r>
              <a:rPr lang="en-US" dirty="0" smtClean="0">
                <a:cs typeface="Arial" pitchFamily="34" charset="0"/>
              </a:rPr>
              <a:t>Class III options </a:t>
            </a:r>
            <a:r>
              <a:rPr lang="en-US" dirty="0">
                <a:cs typeface="Arial" pitchFamily="34" charset="0"/>
              </a:rPr>
              <a:t>market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dirty="0">
                <a:cs typeface="Arial" pitchFamily="34" charset="0"/>
              </a:rPr>
              <a:t>Someone must be willing to sell </a:t>
            </a:r>
            <a:r>
              <a:rPr lang="en-US" dirty="0" smtClean="0">
                <a:cs typeface="Arial" pitchFamily="34" charset="0"/>
              </a:rPr>
              <a:t>the put option</a:t>
            </a:r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56D5-ACE5-4B4C-9651-13F66B6DEC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DMAP L.potx</Template>
  <TotalTime>16240</TotalTime>
  <Words>2381</Words>
  <Application>Microsoft Office PowerPoint</Application>
  <PresentationFormat>On-screen Show (4:3)</PresentationFormat>
  <Paragraphs>601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Calibri</vt:lpstr>
      <vt:lpstr>Calibri Light</vt:lpstr>
      <vt:lpstr>Segoe UI</vt:lpstr>
      <vt:lpstr>Times New Roman</vt:lpstr>
      <vt:lpstr>Wingdings</vt:lpstr>
      <vt:lpstr>ヒラギノ角ゴ Pro W3</vt:lpstr>
      <vt:lpstr>DMAP L</vt:lpstr>
      <vt:lpstr>MPP-Dairy: Participation Strategies and Integrated Risk Management Program</vt:lpstr>
      <vt:lpstr>Clarification: This session was given in Syracuse and Atlanta under two different titles, and with slightly different emphasis.</vt:lpstr>
      <vt:lpstr>Presentation Outline</vt:lpstr>
      <vt:lpstr>Dairy Risk Management: The Landscape</vt:lpstr>
      <vt:lpstr>Open Interest: All Dairy Futures And Options</vt:lpstr>
      <vt:lpstr>How We Came To Talk About Margins…</vt:lpstr>
      <vt:lpstr>Margin Risk Management: Options Based</vt:lpstr>
      <vt:lpstr>Margin Risk Management: Options Based</vt:lpstr>
      <vt:lpstr>Margin Risk Management:  Options Based</vt:lpstr>
      <vt:lpstr>LGM:  An Overview</vt:lpstr>
      <vt:lpstr>MPP-Dairy and The Use of Other Risk Management Tools</vt:lpstr>
      <vt:lpstr>Comparison of MPP-Dairy and LGM</vt:lpstr>
      <vt:lpstr>Comparison of MPP-Dairy and LGM</vt:lpstr>
      <vt:lpstr>Comparison of MPP-Dairy and LGM</vt:lpstr>
      <vt:lpstr>Comparison of MPP-Dairy and LGM</vt:lpstr>
      <vt:lpstr>Comparison of MPP-Dairy and LGM</vt:lpstr>
      <vt:lpstr>Comparison of MPP-Dairy and LGM</vt:lpstr>
      <vt:lpstr>Comparison of MPP-Dairy and LGM</vt:lpstr>
      <vt:lpstr>Does LGM-Dairy Work? </vt:lpstr>
      <vt:lpstr>MPP vs LGM: 2000-2012</vt:lpstr>
      <vt:lpstr>MPP vs LGM: 2000-2012</vt:lpstr>
      <vt:lpstr>MPP vs LGM in 2009</vt:lpstr>
      <vt:lpstr>So what was the problem with LGM?</vt:lpstr>
      <vt:lpstr>Will MPP change how we use futures and options?</vt:lpstr>
      <vt:lpstr>A simple hedging program with puts</vt:lpstr>
      <vt:lpstr>Hedging with Puts: 3-months Out</vt:lpstr>
      <vt:lpstr>Hedging with Puts: 7-months Out</vt:lpstr>
      <vt:lpstr>Hedging with Puts: 11-months Out</vt:lpstr>
      <vt:lpstr>A simple hedging program with puts</vt:lpstr>
      <vt:lpstr>Hedge early, hedge often</vt:lpstr>
      <vt:lpstr>Hedge early, hedge often</vt:lpstr>
      <vt:lpstr>Hedge early, hedge often</vt:lpstr>
      <vt:lpstr>Will MPP change how we use futures and options?</vt:lpstr>
      <vt:lpstr>MPP-Dairy Participation Strategies</vt:lpstr>
      <vt:lpstr>MPP-Dairy Participation Strategies: 1. Enhancing Profitability</vt:lpstr>
      <vt:lpstr>MPP-Dairy Participation Strategies: Risk Protection</vt:lpstr>
      <vt:lpstr>MPP-Dairy Participation Strategies: Risk Protection – Simple Version</vt:lpstr>
      <vt:lpstr>MPP-Dairy Payments: $5.50 Coverage Level</vt:lpstr>
      <vt:lpstr>MPP-Dairy Payments: $6.50 Coverage Level</vt:lpstr>
      <vt:lpstr>MPP-Dairy vs MILC</vt:lpstr>
      <vt:lpstr>MPP-Dairy Participation Strategies: Risk Protection – Complex Version</vt:lpstr>
      <vt:lpstr>MPP-Dairy Participation Strategies: Risk Protection – Complex Version</vt:lpstr>
      <vt:lpstr>MPP-Dairy Participation Strategies: Risk Protection – Complex Version</vt:lpstr>
      <vt:lpstr>MPP-Dairy Participation Strategies: Risk Protection – Complex Version</vt:lpstr>
      <vt:lpstr>MPP Basis – Which One to Use?</vt:lpstr>
      <vt:lpstr>Net Farm Income Loss and  Debt-to-Assets Changes</vt:lpstr>
      <vt:lpstr>How Much Loss Can Be Tolerated?</vt:lpstr>
      <vt:lpstr>How Much Loss Can Be Tolerated?</vt:lpstr>
      <vt:lpstr>How Much Loss Can Be Tolerated?</vt:lpstr>
      <vt:lpstr>Data Source for This Exercise</vt:lpstr>
      <vt:lpstr>For More Information on LGM-Dairy and Use of Farm Financial Ratios: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Novakovic</dc:creator>
  <cp:lastModifiedBy>Marin Bozic</cp:lastModifiedBy>
  <cp:revision>177</cp:revision>
  <dcterms:created xsi:type="dcterms:W3CDTF">2014-08-13T17:36:41Z</dcterms:created>
  <dcterms:modified xsi:type="dcterms:W3CDTF">2014-09-12T20:45:51Z</dcterms:modified>
</cp:coreProperties>
</file>